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7" name="PlaceHolder 2"/>
          <p:cNvSpPr>
            <a:spLocks noGrp="1"/>
          </p:cNvSpPr>
          <p:nvPr>
            <p:ph type="body"/>
          </p:nvPr>
        </p:nvSpPr>
        <p:spPr>
          <a:xfrm>
            <a:off x="6249240" y="28692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8" name="PlaceHolder 3"/>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30"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31"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32"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33" name="PlaceHolder 5"/>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35" name="PlaceHolder 2"/>
          <p:cNvSpPr>
            <a:spLocks noGrp="1"/>
          </p:cNvSpPr>
          <p:nvPr>
            <p:ph type="body"/>
          </p:nvPr>
        </p:nvSpPr>
        <p:spPr>
          <a:xfrm>
            <a:off x="62492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36" name="PlaceHolder 3"/>
          <p:cNvSpPr>
            <a:spLocks noGrp="1"/>
          </p:cNvSpPr>
          <p:nvPr>
            <p:ph type="body"/>
          </p:nvPr>
        </p:nvSpPr>
        <p:spPr>
          <a:xfrm>
            <a:off x="73994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37" name="PlaceHolder 4"/>
          <p:cNvSpPr>
            <a:spLocks noGrp="1"/>
          </p:cNvSpPr>
          <p:nvPr>
            <p:ph type="body"/>
          </p:nvPr>
        </p:nvSpPr>
        <p:spPr>
          <a:xfrm>
            <a:off x="85496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38" name="PlaceHolder 5"/>
          <p:cNvSpPr>
            <a:spLocks noGrp="1"/>
          </p:cNvSpPr>
          <p:nvPr>
            <p:ph type="body"/>
          </p:nvPr>
        </p:nvSpPr>
        <p:spPr>
          <a:xfrm>
            <a:off x="62492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39" name="PlaceHolder 6"/>
          <p:cNvSpPr>
            <a:spLocks noGrp="1"/>
          </p:cNvSpPr>
          <p:nvPr>
            <p:ph type="body"/>
          </p:nvPr>
        </p:nvSpPr>
        <p:spPr>
          <a:xfrm>
            <a:off x="73994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40" name="PlaceHolder 7"/>
          <p:cNvSpPr>
            <a:spLocks noGrp="1"/>
          </p:cNvSpPr>
          <p:nvPr>
            <p:ph type="body"/>
          </p:nvPr>
        </p:nvSpPr>
        <p:spPr>
          <a:xfrm>
            <a:off x="85496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48" name="PlaceHolder 2"/>
          <p:cNvSpPr>
            <a:spLocks noGrp="1"/>
          </p:cNvSpPr>
          <p:nvPr>
            <p:ph type="subTitle"/>
          </p:nvPr>
        </p:nvSpPr>
        <p:spPr>
          <a:xfrm>
            <a:off x="6249240" y="286920"/>
            <a:ext cx="3401640" cy="50954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50" name="PlaceHolder 2"/>
          <p:cNvSpPr>
            <a:spLocks noGrp="1"/>
          </p:cNvSpPr>
          <p:nvPr>
            <p:ph type="body"/>
          </p:nvPr>
        </p:nvSpPr>
        <p:spPr>
          <a:xfrm>
            <a:off x="6249240" y="286920"/>
            <a:ext cx="340164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52"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53"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503640" y="226080"/>
            <a:ext cx="907164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57"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58"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59"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6" name="PlaceHolder 2"/>
          <p:cNvSpPr>
            <a:spLocks noGrp="1"/>
          </p:cNvSpPr>
          <p:nvPr>
            <p:ph type="subTitle"/>
          </p:nvPr>
        </p:nvSpPr>
        <p:spPr>
          <a:xfrm>
            <a:off x="6249240" y="286920"/>
            <a:ext cx="3401640" cy="50954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61"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62"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63" name="PlaceHolder 4"/>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65"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66"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67" name="PlaceHolder 4"/>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69" name="PlaceHolder 2"/>
          <p:cNvSpPr>
            <a:spLocks noGrp="1"/>
          </p:cNvSpPr>
          <p:nvPr>
            <p:ph type="body"/>
          </p:nvPr>
        </p:nvSpPr>
        <p:spPr>
          <a:xfrm>
            <a:off x="6249240" y="28692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70" name="PlaceHolder 3"/>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72"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73"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74"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75" name="PlaceHolder 5"/>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77" name="PlaceHolder 2"/>
          <p:cNvSpPr>
            <a:spLocks noGrp="1"/>
          </p:cNvSpPr>
          <p:nvPr>
            <p:ph type="body"/>
          </p:nvPr>
        </p:nvSpPr>
        <p:spPr>
          <a:xfrm>
            <a:off x="62492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78" name="PlaceHolder 3"/>
          <p:cNvSpPr>
            <a:spLocks noGrp="1"/>
          </p:cNvSpPr>
          <p:nvPr>
            <p:ph type="body"/>
          </p:nvPr>
        </p:nvSpPr>
        <p:spPr>
          <a:xfrm>
            <a:off x="73994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79" name="PlaceHolder 4"/>
          <p:cNvSpPr>
            <a:spLocks noGrp="1"/>
          </p:cNvSpPr>
          <p:nvPr>
            <p:ph type="body"/>
          </p:nvPr>
        </p:nvSpPr>
        <p:spPr>
          <a:xfrm>
            <a:off x="85496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80" name="PlaceHolder 5"/>
          <p:cNvSpPr>
            <a:spLocks noGrp="1"/>
          </p:cNvSpPr>
          <p:nvPr>
            <p:ph type="body"/>
          </p:nvPr>
        </p:nvSpPr>
        <p:spPr>
          <a:xfrm>
            <a:off x="62492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81" name="PlaceHolder 6"/>
          <p:cNvSpPr>
            <a:spLocks noGrp="1"/>
          </p:cNvSpPr>
          <p:nvPr>
            <p:ph type="body"/>
          </p:nvPr>
        </p:nvSpPr>
        <p:spPr>
          <a:xfrm>
            <a:off x="73994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82" name="PlaceHolder 7"/>
          <p:cNvSpPr>
            <a:spLocks noGrp="1"/>
          </p:cNvSpPr>
          <p:nvPr>
            <p:ph type="body"/>
          </p:nvPr>
        </p:nvSpPr>
        <p:spPr>
          <a:xfrm>
            <a:off x="85496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89" name="PlaceHolder 2"/>
          <p:cNvSpPr>
            <a:spLocks noGrp="1"/>
          </p:cNvSpPr>
          <p:nvPr>
            <p:ph type="subTitle"/>
          </p:nvPr>
        </p:nvSpPr>
        <p:spPr>
          <a:xfrm>
            <a:off x="6249240" y="286920"/>
            <a:ext cx="3401640" cy="50954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91" name="PlaceHolder 2"/>
          <p:cNvSpPr>
            <a:spLocks noGrp="1"/>
          </p:cNvSpPr>
          <p:nvPr>
            <p:ph type="body"/>
          </p:nvPr>
        </p:nvSpPr>
        <p:spPr>
          <a:xfrm>
            <a:off x="6249240" y="286920"/>
            <a:ext cx="340164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93"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94"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8" name="PlaceHolder 2"/>
          <p:cNvSpPr>
            <a:spLocks noGrp="1"/>
          </p:cNvSpPr>
          <p:nvPr>
            <p:ph type="body"/>
          </p:nvPr>
        </p:nvSpPr>
        <p:spPr>
          <a:xfrm>
            <a:off x="6249240" y="286920"/>
            <a:ext cx="340164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503640" y="226080"/>
            <a:ext cx="907164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98"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99"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00"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02"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03"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04" name="PlaceHolder 4"/>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06"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07"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08" name="PlaceHolder 4"/>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10" name="PlaceHolder 2"/>
          <p:cNvSpPr>
            <a:spLocks noGrp="1"/>
          </p:cNvSpPr>
          <p:nvPr>
            <p:ph type="body"/>
          </p:nvPr>
        </p:nvSpPr>
        <p:spPr>
          <a:xfrm>
            <a:off x="6249240" y="28692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11" name="PlaceHolder 3"/>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13"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14"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15"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16" name="PlaceHolder 5"/>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18" name="PlaceHolder 2"/>
          <p:cNvSpPr>
            <a:spLocks noGrp="1"/>
          </p:cNvSpPr>
          <p:nvPr>
            <p:ph type="body"/>
          </p:nvPr>
        </p:nvSpPr>
        <p:spPr>
          <a:xfrm>
            <a:off x="62492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19" name="PlaceHolder 3"/>
          <p:cNvSpPr>
            <a:spLocks noGrp="1"/>
          </p:cNvSpPr>
          <p:nvPr>
            <p:ph type="body"/>
          </p:nvPr>
        </p:nvSpPr>
        <p:spPr>
          <a:xfrm>
            <a:off x="73994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20" name="PlaceHolder 4"/>
          <p:cNvSpPr>
            <a:spLocks noGrp="1"/>
          </p:cNvSpPr>
          <p:nvPr>
            <p:ph type="body"/>
          </p:nvPr>
        </p:nvSpPr>
        <p:spPr>
          <a:xfrm>
            <a:off x="85496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21" name="PlaceHolder 5"/>
          <p:cNvSpPr>
            <a:spLocks noGrp="1"/>
          </p:cNvSpPr>
          <p:nvPr>
            <p:ph type="body"/>
          </p:nvPr>
        </p:nvSpPr>
        <p:spPr>
          <a:xfrm>
            <a:off x="62492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22" name="PlaceHolder 6"/>
          <p:cNvSpPr>
            <a:spLocks noGrp="1"/>
          </p:cNvSpPr>
          <p:nvPr>
            <p:ph type="body"/>
          </p:nvPr>
        </p:nvSpPr>
        <p:spPr>
          <a:xfrm>
            <a:off x="73994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23" name="PlaceHolder 7"/>
          <p:cNvSpPr>
            <a:spLocks noGrp="1"/>
          </p:cNvSpPr>
          <p:nvPr>
            <p:ph type="body"/>
          </p:nvPr>
        </p:nvSpPr>
        <p:spPr>
          <a:xfrm>
            <a:off x="85496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30" name="PlaceHolder 2"/>
          <p:cNvSpPr>
            <a:spLocks noGrp="1"/>
          </p:cNvSpPr>
          <p:nvPr>
            <p:ph type="subTitle"/>
          </p:nvPr>
        </p:nvSpPr>
        <p:spPr>
          <a:xfrm>
            <a:off x="6249240" y="286920"/>
            <a:ext cx="3401640" cy="50954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32" name="PlaceHolder 2"/>
          <p:cNvSpPr>
            <a:spLocks noGrp="1"/>
          </p:cNvSpPr>
          <p:nvPr>
            <p:ph type="body"/>
          </p:nvPr>
        </p:nvSpPr>
        <p:spPr>
          <a:xfrm>
            <a:off x="6249240" y="286920"/>
            <a:ext cx="340164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0"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1"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34"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35"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503640" y="226080"/>
            <a:ext cx="907164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39"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40"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41"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43"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44"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45" name="PlaceHolder 4"/>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47"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48"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49" name="PlaceHolder 4"/>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51" name="PlaceHolder 2"/>
          <p:cNvSpPr>
            <a:spLocks noGrp="1"/>
          </p:cNvSpPr>
          <p:nvPr>
            <p:ph type="body"/>
          </p:nvPr>
        </p:nvSpPr>
        <p:spPr>
          <a:xfrm>
            <a:off x="6249240" y="28692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52" name="PlaceHolder 3"/>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54"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55"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56"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57" name="PlaceHolder 5"/>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59" name="PlaceHolder 2"/>
          <p:cNvSpPr>
            <a:spLocks noGrp="1"/>
          </p:cNvSpPr>
          <p:nvPr>
            <p:ph type="body"/>
          </p:nvPr>
        </p:nvSpPr>
        <p:spPr>
          <a:xfrm>
            <a:off x="62492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60" name="PlaceHolder 3"/>
          <p:cNvSpPr>
            <a:spLocks noGrp="1"/>
          </p:cNvSpPr>
          <p:nvPr>
            <p:ph type="body"/>
          </p:nvPr>
        </p:nvSpPr>
        <p:spPr>
          <a:xfrm>
            <a:off x="73994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61" name="PlaceHolder 4"/>
          <p:cNvSpPr>
            <a:spLocks noGrp="1"/>
          </p:cNvSpPr>
          <p:nvPr>
            <p:ph type="body"/>
          </p:nvPr>
        </p:nvSpPr>
        <p:spPr>
          <a:xfrm>
            <a:off x="85496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62" name="PlaceHolder 5"/>
          <p:cNvSpPr>
            <a:spLocks noGrp="1"/>
          </p:cNvSpPr>
          <p:nvPr>
            <p:ph type="body"/>
          </p:nvPr>
        </p:nvSpPr>
        <p:spPr>
          <a:xfrm>
            <a:off x="62492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63" name="PlaceHolder 6"/>
          <p:cNvSpPr>
            <a:spLocks noGrp="1"/>
          </p:cNvSpPr>
          <p:nvPr>
            <p:ph type="body"/>
          </p:nvPr>
        </p:nvSpPr>
        <p:spPr>
          <a:xfrm>
            <a:off x="73994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64" name="PlaceHolder 7"/>
          <p:cNvSpPr>
            <a:spLocks noGrp="1"/>
          </p:cNvSpPr>
          <p:nvPr>
            <p:ph type="body"/>
          </p:nvPr>
        </p:nvSpPr>
        <p:spPr>
          <a:xfrm>
            <a:off x="85496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0"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71" name="PlaceHolder 2"/>
          <p:cNvSpPr>
            <a:spLocks noGrp="1"/>
          </p:cNvSpPr>
          <p:nvPr>
            <p:ph type="subTitle"/>
          </p:nvPr>
        </p:nvSpPr>
        <p:spPr>
          <a:xfrm>
            <a:off x="6249240" y="286920"/>
            <a:ext cx="3401640" cy="50954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73" name="PlaceHolder 2"/>
          <p:cNvSpPr>
            <a:spLocks noGrp="1"/>
          </p:cNvSpPr>
          <p:nvPr>
            <p:ph type="body"/>
          </p:nvPr>
        </p:nvSpPr>
        <p:spPr>
          <a:xfrm>
            <a:off x="6249240" y="286920"/>
            <a:ext cx="340164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75"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76"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7"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8" name="PlaceHolder 1"/>
          <p:cNvSpPr>
            <a:spLocks noGrp="1"/>
          </p:cNvSpPr>
          <p:nvPr>
            <p:ph type="subTitle"/>
          </p:nvPr>
        </p:nvSpPr>
        <p:spPr>
          <a:xfrm>
            <a:off x="503640" y="226080"/>
            <a:ext cx="907164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80"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81"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82"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84"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85"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86" name="PlaceHolder 4"/>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88"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89"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90" name="PlaceHolder 4"/>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92" name="PlaceHolder 2"/>
          <p:cNvSpPr>
            <a:spLocks noGrp="1"/>
          </p:cNvSpPr>
          <p:nvPr>
            <p:ph type="body"/>
          </p:nvPr>
        </p:nvSpPr>
        <p:spPr>
          <a:xfrm>
            <a:off x="6249240" y="28692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93" name="PlaceHolder 3"/>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95"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96"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97"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98" name="PlaceHolder 5"/>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3640" y="226080"/>
            <a:ext cx="907164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00" name="PlaceHolder 2"/>
          <p:cNvSpPr>
            <a:spLocks noGrp="1"/>
          </p:cNvSpPr>
          <p:nvPr>
            <p:ph type="body"/>
          </p:nvPr>
        </p:nvSpPr>
        <p:spPr>
          <a:xfrm>
            <a:off x="62492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01" name="PlaceHolder 3"/>
          <p:cNvSpPr>
            <a:spLocks noGrp="1"/>
          </p:cNvSpPr>
          <p:nvPr>
            <p:ph type="body"/>
          </p:nvPr>
        </p:nvSpPr>
        <p:spPr>
          <a:xfrm>
            <a:off x="73994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02" name="PlaceHolder 4"/>
          <p:cNvSpPr>
            <a:spLocks noGrp="1"/>
          </p:cNvSpPr>
          <p:nvPr>
            <p:ph type="body"/>
          </p:nvPr>
        </p:nvSpPr>
        <p:spPr>
          <a:xfrm>
            <a:off x="85496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03" name="PlaceHolder 5"/>
          <p:cNvSpPr>
            <a:spLocks noGrp="1"/>
          </p:cNvSpPr>
          <p:nvPr>
            <p:ph type="body"/>
          </p:nvPr>
        </p:nvSpPr>
        <p:spPr>
          <a:xfrm>
            <a:off x="62492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04" name="PlaceHolder 6"/>
          <p:cNvSpPr>
            <a:spLocks noGrp="1"/>
          </p:cNvSpPr>
          <p:nvPr>
            <p:ph type="body"/>
          </p:nvPr>
        </p:nvSpPr>
        <p:spPr>
          <a:xfrm>
            <a:off x="73994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05" name="PlaceHolder 7"/>
          <p:cNvSpPr>
            <a:spLocks noGrp="1"/>
          </p:cNvSpPr>
          <p:nvPr>
            <p:ph type="body"/>
          </p:nvPr>
        </p:nvSpPr>
        <p:spPr>
          <a:xfrm>
            <a:off x="85496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12" name="PlaceHolder 2"/>
          <p:cNvSpPr>
            <a:spLocks noGrp="1"/>
          </p:cNvSpPr>
          <p:nvPr>
            <p:ph type="subTitle"/>
          </p:nvPr>
        </p:nvSpPr>
        <p:spPr>
          <a:xfrm>
            <a:off x="6249240" y="286920"/>
            <a:ext cx="3401640" cy="50954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14" name="PlaceHolder 2"/>
          <p:cNvSpPr>
            <a:spLocks noGrp="1"/>
          </p:cNvSpPr>
          <p:nvPr>
            <p:ph type="body"/>
          </p:nvPr>
        </p:nvSpPr>
        <p:spPr>
          <a:xfrm>
            <a:off x="6249240" y="286920"/>
            <a:ext cx="340164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16"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17"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503640" y="226080"/>
            <a:ext cx="907164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21"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22"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23"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25"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26"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27" name="PlaceHolder 4"/>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29"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30"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31" name="PlaceHolder 4"/>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5"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6"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17"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33" name="PlaceHolder 2"/>
          <p:cNvSpPr>
            <a:spLocks noGrp="1"/>
          </p:cNvSpPr>
          <p:nvPr>
            <p:ph type="body"/>
          </p:nvPr>
        </p:nvSpPr>
        <p:spPr>
          <a:xfrm>
            <a:off x="6249240" y="28692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34" name="PlaceHolder 3"/>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36"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37"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38"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39" name="PlaceHolder 5"/>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41" name="PlaceHolder 2"/>
          <p:cNvSpPr>
            <a:spLocks noGrp="1"/>
          </p:cNvSpPr>
          <p:nvPr>
            <p:ph type="body"/>
          </p:nvPr>
        </p:nvSpPr>
        <p:spPr>
          <a:xfrm>
            <a:off x="62492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42" name="PlaceHolder 3"/>
          <p:cNvSpPr>
            <a:spLocks noGrp="1"/>
          </p:cNvSpPr>
          <p:nvPr>
            <p:ph type="body"/>
          </p:nvPr>
        </p:nvSpPr>
        <p:spPr>
          <a:xfrm>
            <a:off x="73994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43" name="PlaceHolder 4"/>
          <p:cNvSpPr>
            <a:spLocks noGrp="1"/>
          </p:cNvSpPr>
          <p:nvPr>
            <p:ph type="body"/>
          </p:nvPr>
        </p:nvSpPr>
        <p:spPr>
          <a:xfrm>
            <a:off x="85496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44" name="PlaceHolder 5"/>
          <p:cNvSpPr>
            <a:spLocks noGrp="1"/>
          </p:cNvSpPr>
          <p:nvPr>
            <p:ph type="body"/>
          </p:nvPr>
        </p:nvSpPr>
        <p:spPr>
          <a:xfrm>
            <a:off x="62492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45" name="PlaceHolder 6"/>
          <p:cNvSpPr>
            <a:spLocks noGrp="1"/>
          </p:cNvSpPr>
          <p:nvPr>
            <p:ph type="body"/>
          </p:nvPr>
        </p:nvSpPr>
        <p:spPr>
          <a:xfrm>
            <a:off x="73994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46" name="PlaceHolder 7"/>
          <p:cNvSpPr>
            <a:spLocks noGrp="1"/>
          </p:cNvSpPr>
          <p:nvPr>
            <p:ph type="body"/>
          </p:nvPr>
        </p:nvSpPr>
        <p:spPr>
          <a:xfrm>
            <a:off x="85496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2"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53" name="PlaceHolder 2"/>
          <p:cNvSpPr>
            <a:spLocks noGrp="1"/>
          </p:cNvSpPr>
          <p:nvPr>
            <p:ph type="subTitle"/>
          </p:nvPr>
        </p:nvSpPr>
        <p:spPr>
          <a:xfrm>
            <a:off x="6249240" y="286920"/>
            <a:ext cx="3401640" cy="50954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55" name="PlaceHolder 2"/>
          <p:cNvSpPr>
            <a:spLocks noGrp="1"/>
          </p:cNvSpPr>
          <p:nvPr>
            <p:ph type="body"/>
          </p:nvPr>
        </p:nvSpPr>
        <p:spPr>
          <a:xfrm>
            <a:off x="6249240" y="286920"/>
            <a:ext cx="340164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57"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58"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9"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0" name="PlaceHolder 1"/>
          <p:cNvSpPr>
            <a:spLocks noGrp="1"/>
          </p:cNvSpPr>
          <p:nvPr>
            <p:ph type="subTitle"/>
          </p:nvPr>
        </p:nvSpPr>
        <p:spPr>
          <a:xfrm>
            <a:off x="503640" y="226080"/>
            <a:ext cx="9071640" cy="43884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62"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63" name="PlaceHolder 3"/>
          <p:cNvSpPr>
            <a:spLocks noGrp="1"/>
          </p:cNvSpPr>
          <p:nvPr>
            <p:ph type="body"/>
          </p:nvPr>
        </p:nvSpPr>
        <p:spPr>
          <a:xfrm>
            <a:off x="799272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64"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19"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0"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1" name="PlaceHolder 4"/>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66" name="PlaceHolder 2"/>
          <p:cNvSpPr>
            <a:spLocks noGrp="1"/>
          </p:cNvSpPr>
          <p:nvPr>
            <p:ph type="body"/>
          </p:nvPr>
        </p:nvSpPr>
        <p:spPr>
          <a:xfrm>
            <a:off x="6249240" y="286920"/>
            <a:ext cx="1659960" cy="509544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67"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68" name="PlaceHolder 4"/>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70"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71"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72" name="PlaceHolder 4"/>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74" name="PlaceHolder 2"/>
          <p:cNvSpPr>
            <a:spLocks noGrp="1"/>
          </p:cNvSpPr>
          <p:nvPr>
            <p:ph type="body"/>
          </p:nvPr>
        </p:nvSpPr>
        <p:spPr>
          <a:xfrm>
            <a:off x="6249240" y="28692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75" name="PlaceHolder 3"/>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77"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78"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79" name="PlaceHolder 4"/>
          <p:cNvSpPr>
            <a:spLocks noGrp="1"/>
          </p:cNvSpPr>
          <p:nvPr>
            <p:ph type="body"/>
          </p:nvPr>
        </p:nvSpPr>
        <p:spPr>
          <a:xfrm>
            <a:off x="624924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80" name="PlaceHolder 5"/>
          <p:cNvSpPr>
            <a:spLocks noGrp="1"/>
          </p:cNvSpPr>
          <p:nvPr>
            <p:ph type="body"/>
          </p:nvPr>
        </p:nvSpPr>
        <p:spPr>
          <a:xfrm>
            <a:off x="7992720" y="294840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82" name="PlaceHolder 2"/>
          <p:cNvSpPr>
            <a:spLocks noGrp="1"/>
          </p:cNvSpPr>
          <p:nvPr>
            <p:ph type="body"/>
          </p:nvPr>
        </p:nvSpPr>
        <p:spPr>
          <a:xfrm>
            <a:off x="62492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83" name="PlaceHolder 3"/>
          <p:cNvSpPr>
            <a:spLocks noGrp="1"/>
          </p:cNvSpPr>
          <p:nvPr>
            <p:ph type="body"/>
          </p:nvPr>
        </p:nvSpPr>
        <p:spPr>
          <a:xfrm>
            <a:off x="73994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84" name="PlaceHolder 4"/>
          <p:cNvSpPr>
            <a:spLocks noGrp="1"/>
          </p:cNvSpPr>
          <p:nvPr>
            <p:ph type="body"/>
          </p:nvPr>
        </p:nvSpPr>
        <p:spPr>
          <a:xfrm>
            <a:off x="8549640" y="28692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85" name="PlaceHolder 5"/>
          <p:cNvSpPr>
            <a:spLocks noGrp="1"/>
          </p:cNvSpPr>
          <p:nvPr>
            <p:ph type="body"/>
          </p:nvPr>
        </p:nvSpPr>
        <p:spPr>
          <a:xfrm>
            <a:off x="62492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86" name="PlaceHolder 6"/>
          <p:cNvSpPr>
            <a:spLocks noGrp="1"/>
          </p:cNvSpPr>
          <p:nvPr>
            <p:ph type="body"/>
          </p:nvPr>
        </p:nvSpPr>
        <p:spPr>
          <a:xfrm>
            <a:off x="73994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87" name="PlaceHolder 7"/>
          <p:cNvSpPr>
            <a:spLocks noGrp="1"/>
          </p:cNvSpPr>
          <p:nvPr>
            <p:ph type="body"/>
          </p:nvPr>
        </p:nvSpPr>
        <p:spPr>
          <a:xfrm>
            <a:off x="8549640" y="2948400"/>
            <a:ext cx="109512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3640" y="226080"/>
            <a:ext cx="9071640" cy="946440"/>
          </a:xfrm>
          <a:prstGeom prst="rect">
            <a:avLst/>
          </a:prstGeom>
        </p:spPr>
        <p:txBody>
          <a:bodyPr lIns="0" rIns="0" tIns="0" bIns="0" anchor="ctr">
            <a:noAutofit/>
          </a:bodyPr>
          <a:p>
            <a:endParaRPr b="0" lang="ru-RU" sz="1490" spc="-1" strike="noStrike">
              <a:solidFill>
                <a:srgbClr val="000000"/>
              </a:solidFill>
              <a:latin typeface="Calibri"/>
            </a:endParaRPr>
          </a:p>
        </p:txBody>
      </p:sp>
      <p:sp>
        <p:nvSpPr>
          <p:cNvPr id="23" name="PlaceHolder 2"/>
          <p:cNvSpPr>
            <a:spLocks noGrp="1"/>
          </p:cNvSpPr>
          <p:nvPr>
            <p:ph type="body"/>
          </p:nvPr>
        </p:nvSpPr>
        <p:spPr>
          <a:xfrm>
            <a:off x="624924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4" name="PlaceHolder 3"/>
          <p:cNvSpPr>
            <a:spLocks noGrp="1"/>
          </p:cNvSpPr>
          <p:nvPr>
            <p:ph type="body"/>
          </p:nvPr>
        </p:nvSpPr>
        <p:spPr>
          <a:xfrm>
            <a:off x="7992720" y="286920"/>
            <a:ext cx="1659960" cy="2430360"/>
          </a:xfrm>
          <a:prstGeom prst="rect">
            <a:avLst/>
          </a:prstGeom>
        </p:spPr>
        <p:txBody>
          <a:bodyPr lIns="0" rIns="0" tIns="0" bIns="0">
            <a:normAutofit/>
          </a:bodyPr>
          <a:p>
            <a:endParaRPr b="0" lang="ru-RU" sz="1990" spc="-1" strike="noStrike">
              <a:solidFill>
                <a:srgbClr val="000000"/>
              </a:solidFill>
              <a:latin typeface="Century Gothic"/>
            </a:endParaRPr>
          </a:p>
        </p:txBody>
      </p:sp>
      <p:sp>
        <p:nvSpPr>
          <p:cNvPr id="25" name="PlaceHolder 4"/>
          <p:cNvSpPr>
            <a:spLocks noGrp="1"/>
          </p:cNvSpPr>
          <p:nvPr>
            <p:ph type="body"/>
          </p:nvPr>
        </p:nvSpPr>
        <p:spPr>
          <a:xfrm>
            <a:off x="6249240" y="2948400"/>
            <a:ext cx="3401640" cy="2430360"/>
          </a:xfrm>
          <a:prstGeom prst="rect">
            <a:avLst/>
          </a:prstGeom>
        </p:spPr>
        <p:txBody>
          <a:bodyPr lIns="0" rIns="0" tIns="0" bIns="0">
            <a:normAutofit/>
          </a:bodyPr>
          <a:p>
            <a:endParaRPr b="0" lang="ru-RU" sz="1990" spc="-1" strike="noStrike">
              <a:solidFill>
                <a:srgbClr val="000000"/>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71640" cy="94644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504000" y="1326600"/>
            <a:ext cx="907164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
        <p:nvSpPr>
          <p:cNvPr id="2" name="PlaceHolder 3"/>
          <p:cNvSpPr>
            <a:spLocks noGrp="1"/>
          </p:cNvSpPr>
          <p:nvPr>
            <p:ph type="dt"/>
          </p:nvPr>
        </p:nvSpPr>
        <p:spPr>
          <a:xfrm>
            <a:off x="504000" y="5165280"/>
            <a:ext cx="2348280" cy="390600"/>
          </a:xfrm>
          <a:prstGeom prst="rect">
            <a:avLst/>
          </a:prstGeom>
        </p:spPr>
        <p:txBody>
          <a:bodyPr lIns="0" rIns="0" tIns="0" bIns="0">
            <a:noAutofit/>
          </a:bodyPr>
          <a:p>
            <a:r>
              <a:rPr b="0" lang="fr-FR" sz="1400" spc="-1" strike="noStrike">
                <a:latin typeface="Times New Roman"/>
              </a:rPr>
              <a:t>&lt;date/heure&gt;</a:t>
            </a:r>
            <a:endParaRPr b="0" lang="fr-FR" sz="1400" spc="-1" strike="noStrike">
              <a:latin typeface="Times New Roman"/>
            </a:endParaRPr>
          </a:p>
        </p:txBody>
      </p:sp>
      <p:sp>
        <p:nvSpPr>
          <p:cNvPr id="3" name="PlaceHolder 4"/>
          <p:cNvSpPr>
            <a:spLocks noGrp="1"/>
          </p:cNvSpPr>
          <p:nvPr>
            <p:ph type="ftr"/>
          </p:nvPr>
        </p:nvSpPr>
        <p:spPr>
          <a:xfrm>
            <a:off x="3447360" y="5165280"/>
            <a:ext cx="3195000" cy="390600"/>
          </a:xfrm>
          <a:prstGeom prst="rect">
            <a:avLst/>
          </a:prstGeom>
        </p:spPr>
        <p:txBody>
          <a:bodyPr lIns="0" rIns="0" tIns="0" bIns="0">
            <a:noAutofit/>
          </a:bodyPr>
          <a:p>
            <a:pPr algn="ctr"/>
            <a:r>
              <a:rPr b="0" lang="fr-FR" sz="1400" spc="-1" strike="noStrike">
                <a:latin typeface="Times New Roman"/>
              </a:rPr>
              <a:t>&lt;pied de page&gt;</a:t>
            </a:r>
            <a:endParaRPr b="0" lang="fr-FR" sz="1400" spc="-1" strike="noStrike">
              <a:latin typeface="Times New Roman"/>
            </a:endParaRPr>
          </a:p>
        </p:txBody>
      </p:sp>
      <p:sp>
        <p:nvSpPr>
          <p:cNvPr id="4" name="PlaceHolder 5"/>
          <p:cNvSpPr>
            <a:spLocks noGrp="1"/>
          </p:cNvSpPr>
          <p:nvPr>
            <p:ph type="sldNum"/>
          </p:nvPr>
        </p:nvSpPr>
        <p:spPr>
          <a:xfrm>
            <a:off x="7227360" y="5165280"/>
            <a:ext cx="2348280" cy="390600"/>
          </a:xfrm>
          <a:prstGeom prst="rect">
            <a:avLst/>
          </a:prstGeom>
        </p:spPr>
        <p:txBody>
          <a:bodyPr lIns="0" rIns="0" tIns="0" bIns="0">
            <a:noAutofit/>
          </a:bodyPr>
          <a:p>
            <a:pPr algn="r"/>
            <a:fld id="{90F1D21F-35AD-4F2E-8C06-9E4689103D10}"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7e6e6">
            <a:alpha val="44000"/>
          </a:srgbClr>
        </a:solidFill>
      </p:bgPr>
    </p:bg>
    <p:spTree>
      <p:nvGrpSpPr>
        <p:cNvPr id="1" name=""/>
        <p:cNvGrpSpPr/>
        <p:nvPr/>
      </p:nvGrpSpPr>
      <p:grpSpPr>
        <a:xfrm>
          <a:off x="0" y="0"/>
          <a:ext cx="0" cy="0"/>
          <a:chOff x="0" y="0"/>
          <a:chExt cx="0" cy="0"/>
        </a:xfrm>
      </p:grpSpPr>
      <p:sp>
        <p:nvSpPr>
          <p:cNvPr id="41" name="PlaceHolder 1"/>
          <p:cNvSpPr>
            <a:spLocks noGrp="1"/>
          </p:cNvSpPr>
          <p:nvPr>
            <p:ph type="body"/>
          </p:nvPr>
        </p:nvSpPr>
        <p:spPr>
          <a:xfrm>
            <a:off x="0" y="10440"/>
            <a:ext cx="10079640" cy="5658840"/>
          </a:xfrm>
          <a:prstGeom prst="rect">
            <a:avLst/>
          </a:prstGeom>
        </p:spPr>
        <p:txBody>
          <a:bodyPr lIns="0" rIns="0" tIns="0" bIns="0">
            <a:normAutofit/>
          </a:bodyPr>
          <a:p>
            <a:pPr marL="432000" indent="-324000">
              <a:spcBef>
                <a:spcPts val="1171"/>
              </a:spcBef>
              <a:buClr>
                <a:srgbClr val="000000"/>
              </a:buClr>
              <a:buSzPct val="45000"/>
              <a:buFont typeface="Wingdings" charset="2"/>
              <a:buChar char=""/>
            </a:pPr>
            <a:r>
              <a:rPr b="0" lang="ru-RU" sz="1990" spc="-1" strike="noStrike">
                <a:solidFill>
                  <a:srgbClr val="000000"/>
                </a:solidFill>
                <a:latin typeface="Century Gothic"/>
              </a:rPr>
              <a:t>Cliquez pour éditer le format du plan de texte</a:t>
            </a:r>
            <a:endParaRPr b="0" lang="ru-RU" sz="1990" spc="-1" strike="noStrike">
              <a:solidFill>
                <a:srgbClr val="000000"/>
              </a:solidFill>
              <a:latin typeface="Century Gothic"/>
            </a:endParaRPr>
          </a:p>
          <a:p>
            <a:pPr lvl="1" marL="864000" indent="-324000">
              <a:spcBef>
                <a:spcPts val="935"/>
              </a:spcBef>
              <a:buClr>
                <a:srgbClr val="000000"/>
              </a:buClr>
              <a:buSzPct val="75000"/>
              <a:buFont typeface="Symbol" charset="2"/>
              <a:buChar char=""/>
            </a:pPr>
            <a:r>
              <a:rPr b="0" lang="ru-RU" sz="1490" spc="-1" strike="noStrike">
                <a:solidFill>
                  <a:srgbClr val="000000"/>
                </a:solidFill>
                <a:latin typeface="Century Gothic"/>
              </a:rPr>
              <a:t>Second niveau de plan</a:t>
            </a:r>
            <a:endParaRPr b="0" lang="ru-RU" sz="1490" spc="-1" strike="noStrike">
              <a:solidFill>
                <a:srgbClr val="000000"/>
              </a:solidFill>
              <a:latin typeface="Century Gothic"/>
            </a:endParaRPr>
          </a:p>
          <a:p>
            <a:pPr lvl="2" marL="1296000" indent="-288000">
              <a:spcBef>
                <a:spcPts val="700"/>
              </a:spcBef>
              <a:buClr>
                <a:srgbClr val="000000"/>
              </a:buClr>
              <a:buSzPct val="45000"/>
              <a:buFont typeface="Wingdings" charset="2"/>
              <a:buChar char=""/>
            </a:pPr>
            <a:r>
              <a:rPr b="0" lang="ru-RU" sz="1320" spc="-1" strike="noStrike">
                <a:solidFill>
                  <a:srgbClr val="000000"/>
                </a:solidFill>
                <a:latin typeface="Century Gothic"/>
              </a:rPr>
              <a:t>Troisième niveau de plan</a:t>
            </a:r>
            <a:endParaRPr b="0" lang="ru-RU" sz="1320" spc="-1" strike="noStrike">
              <a:solidFill>
                <a:srgbClr val="000000"/>
              </a:solidFill>
              <a:latin typeface="Century Gothic"/>
            </a:endParaRPr>
          </a:p>
          <a:p>
            <a:pPr lvl="3" marL="1728000" indent="-216000">
              <a:spcBef>
                <a:spcPts val="468"/>
              </a:spcBef>
              <a:buClr>
                <a:srgbClr val="000000"/>
              </a:buClr>
              <a:buSzPct val="75000"/>
              <a:buFont typeface="Symbol" charset="2"/>
              <a:buChar char=""/>
            </a:pPr>
            <a:r>
              <a:rPr b="0" lang="ru-RU" sz="1490" spc="-1" strike="noStrike">
                <a:solidFill>
                  <a:srgbClr val="000000"/>
                </a:solidFill>
                <a:latin typeface="Candara Light"/>
              </a:rPr>
              <a:t>Quatrième niveau de plan</a:t>
            </a:r>
            <a:endParaRPr b="0" lang="ru-RU" sz="1490" spc="-1" strike="noStrike">
              <a:solidFill>
                <a:srgbClr val="000000"/>
              </a:solidFill>
              <a:latin typeface="Candara Light"/>
            </a:endParaRPr>
          </a:p>
          <a:p>
            <a:pPr lvl="4" marL="2160000" indent="-216000">
              <a:spcBef>
                <a:spcPts val="232"/>
              </a:spcBef>
              <a:buClr>
                <a:srgbClr val="000000"/>
              </a:buClr>
              <a:buSzPct val="45000"/>
              <a:buFont typeface="Wingdings" charset="2"/>
              <a:buChar char=""/>
            </a:pPr>
            <a:r>
              <a:rPr b="0" lang="ru-RU" sz="1650" spc="-1" strike="noStrike">
                <a:solidFill>
                  <a:srgbClr val="000000"/>
                </a:solidFill>
                <a:latin typeface="Candara Light"/>
              </a:rPr>
              <a:t>Cinquième niveau de plan</a:t>
            </a:r>
            <a:endParaRPr b="0" lang="ru-RU" sz="1650" spc="-1" strike="noStrike">
              <a:solidFill>
                <a:srgbClr val="000000"/>
              </a:solidFill>
              <a:latin typeface="Candara Light"/>
            </a:endParaRPr>
          </a:p>
          <a:p>
            <a:pPr lvl="5" marL="2592000" indent="-216000">
              <a:spcBef>
                <a:spcPts val="232"/>
              </a:spcBef>
              <a:buClr>
                <a:srgbClr val="000000"/>
              </a:buClr>
              <a:buSzPct val="45000"/>
              <a:buFont typeface="Wingdings" charset="2"/>
              <a:buChar char=""/>
            </a:pPr>
            <a:r>
              <a:rPr b="0" lang="ru-RU" sz="1650" spc="-1" strike="noStrike">
                <a:solidFill>
                  <a:srgbClr val="000000"/>
                </a:solidFill>
                <a:latin typeface="Candara Light"/>
              </a:rPr>
              <a:t>Sixième niveau de plan</a:t>
            </a:r>
            <a:endParaRPr b="0" lang="ru-RU" sz="1650" spc="-1" strike="noStrike">
              <a:solidFill>
                <a:srgbClr val="000000"/>
              </a:solidFill>
              <a:latin typeface="Candara Light"/>
            </a:endParaRPr>
          </a:p>
          <a:p>
            <a:pPr lvl="6" marL="3024000" indent="-216000">
              <a:spcBef>
                <a:spcPts val="232"/>
              </a:spcBef>
              <a:buClr>
                <a:srgbClr val="000000"/>
              </a:buClr>
              <a:buSzPct val="45000"/>
              <a:buFont typeface="Wingdings" charset="2"/>
              <a:buChar char=""/>
            </a:pPr>
            <a:r>
              <a:rPr b="0" lang="ru-RU" sz="1650" spc="-1" strike="noStrike">
                <a:solidFill>
                  <a:srgbClr val="000000"/>
                </a:solidFill>
                <a:latin typeface="Candara Light"/>
              </a:rPr>
              <a:t>Septième niveau de plan</a:t>
            </a:r>
            <a:endParaRPr b="0" lang="ru-RU" sz="1650" spc="-1" strike="noStrike">
              <a:solidFill>
                <a:srgbClr val="000000"/>
              </a:solidFill>
              <a:latin typeface="Candara Light"/>
            </a:endParaRPr>
          </a:p>
        </p:txBody>
      </p:sp>
      <p:sp>
        <p:nvSpPr>
          <p:cNvPr id="42" name="PlaceHolder 2"/>
          <p:cNvSpPr>
            <a:spLocks noGrp="1"/>
          </p:cNvSpPr>
          <p:nvPr>
            <p:ph type="title"/>
          </p:nvPr>
        </p:nvSpPr>
        <p:spPr>
          <a:xfrm>
            <a:off x="2176200" y="1788840"/>
            <a:ext cx="5727240" cy="747000"/>
          </a:xfrm>
          <a:prstGeom prst="rect">
            <a:avLst/>
          </a:prstGeom>
        </p:spPr>
        <p:txBody>
          <a:bodyPr anchor="b">
            <a:noAutofit/>
          </a:bodyPr>
          <a:p>
            <a:pPr algn="ctr">
              <a:lnSpc>
                <a:spcPct val="90000"/>
              </a:lnSpc>
            </a:pPr>
            <a:r>
              <a:rPr b="0" lang="ru-RU" sz="4800" spc="-1" strike="noStrike">
                <a:solidFill>
                  <a:srgbClr val="ffffff"/>
                </a:solidFill>
                <a:latin typeface="Century Gothic"/>
              </a:rPr>
              <a:t>Шаблон презентации</a:t>
            </a:r>
            <a:endParaRPr b="0" lang="ru-RU" sz="4800" spc="-1" strike="noStrike">
              <a:solidFill>
                <a:srgbClr val="000000"/>
              </a:solidFill>
              <a:latin typeface="Calibri"/>
            </a:endParaRPr>
          </a:p>
        </p:txBody>
      </p:sp>
      <p:sp>
        <p:nvSpPr>
          <p:cNvPr id="43" name="PlaceHolder 3"/>
          <p:cNvSpPr>
            <a:spLocks noGrp="1"/>
          </p:cNvSpPr>
          <p:nvPr>
            <p:ph type="dt"/>
          </p:nvPr>
        </p:nvSpPr>
        <p:spPr>
          <a:xfrm>
            <a:off x="692640" y="5255280"/>
            <a:ext cx="2267640" cy="301680"/>
          </a:xfrm>
          <a:prstGeom prst="rect">
            <a:avLst/>
          </a:prstGeom>
        </p:spPr>
        <p:txBody>
          <a:bodyPr anchor="ctr">
            <a:noAutofit/>
          </a:bodyPr>
          <a:p>
            <a:pPr>
              <a:lnSpc>
                <a:spcPct val="100000"/>
              </a:lnSpc>
            </a:pPr>
            <a:fld id="{85610F98-EA0A-4297-B215-7E82266D8650}" type="datetime">
              <a:rPr b="0" lang="ru-RU" sz="1200" spc="-1" strike="noStrike">
                <a:solidFill>
                  <a:srgbClr val="8b8b8b"/>
                </a:solidFill>
                <a:latin typeface="Calibri"/>
              </a:rPr>
              <a:t>14.10.21</a:t>
            </a:fld>
            <a:endParaRPr b="0" lang="fr-FR" sz="1200" spc="-1" strike="noStrike">
              <a:latin typeface="Times New Roman"/>
            </a:endParaRPr>
          </a:p>
        </p:txBody>
      </p:sp>
      <p:sp>
        <p:nvSpPr>
          <p:cNvPr id="44" name="PlaceHolder 4"/>
          <p:cNvSpPr>
            <a:spLocks noGrp="1"/>
          </p:cNvSpPr>
          <p:nvPr>
            <p:ph type="ftr"/>
          </p:nvPr>
        </p:nvSpPr>
        <p:spPr>
          <a:xfrm>
            <a:off x="3338640" y="5255280"/>
            <a:ext cx="3401640" cy="301680"/>
          </a:xfrm>
          <a:prstGeom prst="rect">
            <a:avLst/>
          </a:prstGeom>
        </p:spPr>
        <p:txBody>
          <a:bodyPr anchor="ctr">
            <a:noAutofit/>
          </a:bodyPr>
          <a:p>
            <a:endParaRPr b="0" lang="fr-FR" sz="2400" spc="-1" strike="noStrike">
              <a:latin typeface="Times New Roman"/>
            </a:endParaRPr>
          </a:p>
        </p:txBody>
      </p:sp>
      <p:sp>
        <p:nvSpPr>
          <p:cNvPr id="45" name="PlaceHolder 5"/>
          <p:cNvSpPr>
            <a:spLocks noGrp="1"/>
          </p:cNvSpPr>
          <p:nvPr>
            <p:ph type="sldNum"/>
          </p:nvPr>
        </p:nvSpPr>
        <p:spPr>
          <a:xfrm>
            <a:off x="7118640" y="5255280"/>
            <a:ext cx="2267640" cy="301680"/>
          </a:xfrm>
          <a:prstGeom prst="rect">
            <a:avLst/>
          </a:prstGeom>
        </p:spPr>
        <p:txBody>
          <a:bodyPr anchor="ctr">
            <a:noAutofit/>
          </a:bodyPr>
          <a:p>
            <a:pPr algn="r">
              <a:lnSpc>
                <a:spcPct val="100000"/>
              </a:lnSpc>
            </a:pPr>
            <a:fld id="{910C5E7E-46FA-4982-8F15-AC0436A9FCA9}" type="slidenum">
              <a:rPr b="0" lang="ru-RU" sz="1200" spc="-1" strike="noStrike">
                <a:solidFill>
                  <a:srgbClr val="8b8b8b"/>
                </a:solidFill>
                <a:latin typeface="Calibri"/>
              </a:rPr>
              <a:t>&lt;numéro&gt;</a:t>
            </a:fld>
            <a:endParaRPr b="0" lang="fr-FR" sz="1200" spc="-1" strike="noStrike">
              <a:latin typeface="Times New Roman"/>
            </a:endParaRPr>
          </a:p>
        </p:txBody>
      </p:sp>
      <p:sp>
        <p:nvSpPr>
          <p:cNvPr id="46" name="PlaceHolder 6"/>
          <p:cNvSpPr>
            <a:spLocks noGrp="1"/>
          </p:cNvSpPr>
          <p:nvPr>
            <p:ph type="body"/>
          </p:nvPr>
        </p:nvSpPr>
        <p:spPr>
          <a:xfrm>
            <a:off x="3887640" y="2970000"/>
            <a:ext cx="2678400" cy="464400"/>
          </a:xfrm>
          <a:prstGeom prst="rect">
            <a:avLst/>
          </a:prstGeom>
        </p:spPr>
        <p:txBody>
          <a:bodyPr>
            <a:noAutofit/>
          </a:bodyPr>
          <a:p>
            <a:pPr marL="228600" indent="-228240">
              <a:lnSpc>
                <a:spcPct val="90000"/>
              </a:lnSpc>
              <a:spcBef>
                <a:spcPts val="1001"/>
              </a:spcBef>
              <a:tabLst>
                <a:tab algn="l" pos="0"/>
              </a:tabLst>
            </a:pPr>
            <a:r>
              <a:rPr b="0" lang="ru-RU" sz="1800" spc="-1" strike="noStrike">
                <a:solidFill>
                  <a:srgbClr val="ffffff"/>
                </a:solidFill>
                <a:latin typeface="Candara Light"/>
              </a:rPr>
              <a:t>ПЯТЫЙ УРОВЕНЬ</a:t>
            </a:r>
            <a:endParaRPr b="0" lang="ru-RU" sz="1800" spc="-1" strike="noStrike">
              <a:solidFill>
                <a:srgbClr val="000000"/>
              </a:solidFill>
              <a:latin typeface="Century Gothic"/>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7e6e6">
            <a:alpha val="44000"/>
          </a:srgbClr>
        </a:solidFill>
      </p:bgPr>
    </p:bg>
    <p:spTree>
      <p:nvGrpSpPr>
        <p:cNvPr id="1" name=""/>
        <p:cNvGrpSpPr/>
        <p:nvPr/>
      </p:nvGrpSpPr>
      <p:grpSpPr>
        <a:xfrm>
          <a:off x="0" y="0"/>
          <a:ext cx="0" cy="0"/>
          <a:chOff x="0" y="0"/>
          <a:chExt cx="0" cy="0"/>
        </a:xfrm>
      </p:grpSpPr>
      <p:sp>
        <p:nvSpPr>
          <p:cNvPr id="83" name="PlaceHolder 1"/>
          <p:cNvSpPr>
            <a:spLocks noGrp="1"/>
          </p:cNvSpPr>
          <p:nvPr>
            <p:ph type="dt"/>
          </p:nvPr>
        </p:nvSpPr>
        <p:spPr>
          <a:xfrm>
            <a:off x="692640" y="5255280"/>
            <a:ext cx="2267640" cy="301680"/>
          </a:xfrm>
          <a:prstGeom prst="rect">
            <a:avLst/>
          </a:prstGeom>
        </p:spPr>
        <p:txBody>
          <a:bodyPr anchor="ctr">
            <a:noAutofit/>
          </a:bodyPr>
          <a:p>
            <a:pPr>
              <a:lnSpc>
                <a:spcPct val="100000"/>
              </a:lnSpc>
            </a:pPr>
            <a:fld id="{6795E8B2-0966-4343-AD92-3760993C26B5}" type="datetime">
              <a:rPr b="0" lang="ru-RU" sz="1200" spc="-1" strike="noStrike">
                <a:solidFill>
                  <a:srgbClr val="8b8b8b"/>
                </a:solidFill>
                <a:latin typeface="Calibri"/>
              </a:rPr>
              <a:t>14.10.21</a:t>
            </a:fld>
            <a:endParaRPr b="0" lang="fr-FR" sz="1200" spc="-1" strike="noStrike">
              <a:latin typeface="Times New Roman"/>
            </a:endParaRPr>
          </a:p>
        </p:txBody>
      </p:sp>
      <p:sp>
        <p:nvSpPr>
          <p:cNvPr id="84" name="PlaceHolder 2"/>
          <p:cNvSpPr>
            <a:spLocks noGrp="1"/>
          </p:cNvSpPr>
          <p:nvPr>
            <p:ph type="ftr"/>
          </p:nvPr>
        </p:nvSpPr>
        <p:spPr>
          <a:xfrm>
            <a:off x="3338640" y="5255280"/>
            <a:ext cx="3401640" cy="301680"/>
          </a:xfrm>
          <a:prstGeom prst="rect">
            <a:avLst/>
          </a:prstGeom>
        </p:spPr>
        <p:txBody>
          <a:bodyPr anchor="ctr">
            <a:noAutofit/>
          </a:bodyPr>
          <a:p>
            <a:endParaRPr b="0" lang="fr-FR" sz="2400" spc="-1" strike="noStrike">
              <a:latin typeface="Times New Roman"/>
            </a:endParaRPr>
          </a:p>
        </p:txBody>
      </p:sp>
      <p:sp>
        <p:nvSpPr>
          <p:cNvPr id="85" name="PlaceHolder 3"/>
          <p:cNvSpPr>
            <a:spLocks noGrp="1"/>
          </p:cNvSpPr>
          <p:nvPr>
            <p:ph type="sldNum"/>
          </p:nvPr>
        </p:nvSpPr>
        <p:spPr>
          <a:xfrm>
            <a:off x="7118640" y="5255280"/>
            <a:ext cx="2267640" cy="301680"/>
          </a:xfrm>
          <a:prstGeom prst="rect">
            <a:avLst/>
          </a:prstGeom>
        </p:spPr>
        <p:txBody>
          <a:bodyPr anchor="ctr">
            <a:noAutofit/>
          </a:bodyPr>
          <a:p>
            <a:pPr algn="r">
              <a:lnSpc>
                <a:spcPct val="100000"/>
              </a:lnSpc>
            </a:pPr>
            <a:fld id="{F2BF2A82-06AA-4D1C-BF9E-1F97C105D3DD}" type="slidenum">
              <a:rPr b="0" lang="ru-RU" sz="1200" spc="-1" strike="noStrike">
                <a:solidFill>
                  <a:srgbClr val="8b8b8b"/>
                </a:solidFill>
                <a:latin typeface="Calibri"/>
              </a:rPr>
              <a:t>&lt;numéro&gt;</a:t>
            </a:fld>
            <a:endParaRPr b="0" lang="fr-FR" sz="1200" spc="-1" strike="noStrike">
              <a:latin typeface="Times New Roman"/>
            </a:endParaRPr>
          </a:p>
        </p:txBody>
      </p:sp>
      <p:sp>
        <p:nvSpPr>
          <p:cNvPr id="86" name="PlaceHolder 4"/>
          <p:cNvSpPr>
            <a:spLocks noGrp="1"/>
          </p:cNvSpPr>
          <p:nvPr>
            <p:ph type="body"/>
          </p:nvPr>
        </p:nvSpPr>
        <p:spPr>
          <a:xfrm>
            <a:off x="5918400" y="0"/>
            <a:ext cx="3779640" cy="5669640"/>
          </a:xfrm>
          <a:prstGeom prst="rect">
            <a:avLst/>
          </a:prstGeom>
        </p:spPr>
        <p:txBody>
          <a:bodyPr lIns="0" rIns="0" tIns="0" bIns="0">
            <a:normAutofit/>
          </a:bodyPr>
          <a:p>
            <a:pPr marL="432000" indent="-324000">
              <a:spcBef>
                <a:spcPts val="1171"/>
              </a:spcBef>
              <a:buClr>
                <a:srgbClr val="000000"/>
              </a:buClr>
              <a:buSzPct val="45000"/>
              <a:buFont typeface="Wingdings" charset="2"/>
              <a:buChar char=""/>
            </a:pPr>
            <a:r>
              <a:rPr b="0" lang="ru-RU" sz="1990" spc="-1" strike="noStrike">
                <a:solidFill>
                  <a:srgbClr val="000000"/>
                </a:solidFill>
                <a:latin typeface="Century Gothic"/>
              </a:rPr>
              <a:t>Cliquez pour éditer le format du plan de texte</a:t>
            </a:r>
            <a:endParaRPr b="0" lang="ru-RU" sz="1990" spc="-1" strike="noStrike">
              <a:solidFill>
                <a:srgbClr val="000000"/>
              </a:solidFill>
              <a:latin typeface="Century Gothic"/>
            </a:endParaRPr>
          </a:p>
          <a:p>
            <a:pPr lvl="1" marL="864000" indent="-324000">
              <a:spcBef>
                <a:spcPts val="935"/>
              </a:spcBef>
              <a:buClr>
                <a:srgbClr val="000000"/>
              </a:buClr>
              <a:buSzPct val="75000"/>
              <a:buFont typeface="Symbol" charset="2"/>
              <a:buChar char=""/>
            </a:pPr>
            <a:r>
              <a:rPr b="0" lang="ru-RU" sz="1490" spc="-1" strike="noStrike">
                <a:solidFill>
                  <a:srgbClr val="000000"/>
                </a:solidFill>
                <a:latin typeface="Century Gothic"/>
              </a:rPr>
              <a:t>Second niveau de plan</a:t>
            </a:r>
            <a:endParaRPr b="0" lang="ru-RU" sz="1490" spc="-1" strike="noStrike">
              <a:solidFill>
                <a:srgbClr val="000000"/>
              </a:solidFill>
              <a:latin typeface="Century Gothic"/>
            </a:endParaRPr>
          </a:p>
          <a:p>
            <a:pPr lvl="2" marL="1296000" indent="-288000">
              <a:spcBef>
                <a:spcPts val="700"/>
              </a:spcBef>
              <a:buClr>
                <a:srgbClr val="000000"/>
              </a:buClr>
              <a:buSzPct val="45000"/>
              <a:buFont typeface="Wingdings" charset="2"/>
              <a:buChar char=""/>
            </a:pPr>
            <a:r>
              <a:rPr b="0" lang="ru-RU" sz="1320" spc="-1" strike="noStrike">
                <a:solidFill>
                  <a:srgbClr val="000000"/>
                </a:solidFill>
                <a:latin typeface="Century Gothic"/>
              </a:rPr>
              <a:t>Troisième niveau de plan</a:t>
            </a:r>
            <a:endParaRPr b="0" lang="ru-RU" sz="1320" spc="-1" strike="noStrike">
              <a:solidFill>
                <a:srgbClr val="000000"/>
              </a:solidFill>
              <a:latin typeface="Century Gothic"/>
            </a:endParaRPr>
          </a:p>
          <a:p>
            <a:pPr lvl="3" marL="1728000" indent="-216000">
              <a:spcBef>
                <a:spcPts val="468"/>
              </a:spcBef>
              <a:buClr>
                <a:srgbClr val="000000"/>
              </a:buClr>
              <a:buSzPct val="75000"/>
              <a:buFont typeface="Symbol" charset="2"/>
              <a:buChar char=""/>
            </a:pPr>
            <a:r>
              <a:rPr b="0" lang="ru-RU" sz="1490" spc="-1" strike="noStrike">
                <a:solidFill>
                  <a:srgbClr val="000000"/>
                </a:solidFill>
                <a:latin typeface="Candara Light"/>
              </a:rPr>
              <a:t>Quatrième niveau de plan</a:t>
            </a:r>
            <a:endParaRPr b="0" lang="ru-RU" sz="1490" spc="-1" strike="noStrike">
              <a:solidFill>
                <a:srgbClr val="000000"/>
              </a:solidFill>
              <a:latin typeface="Candara Light"/>
            </a:endParaRPr>
          </a:p>
          <a:p>
            <a:pPr lvl="4" marL="2160000" indent="-216000">
              <a:spcBef>
                <a:spcPts val="232"/>
              </a:spcBef>
              <a:buClr>
                <a:srgbClr val="000000"/>
              </a:buClr>
              <a:buSzPct val="45000"/>
              <a:buFont typeface="Wingdings" charset="2"/>
              <a:buChar char=""/>
            </a:pPr>
            <a:r>
              <a:rPr b="0" lang="ru-RU" sz="1650" spc="-1" strike="noStrike">
                <a:solidFill>
                  <a:srgbClr val="000000"/>
                </a:solidFill>
                <a:latin typeface="Candara Light"/>
              </a:rPr>
              <a:t>Cinquième niveau de plan</a:t>
            </a:r>
            <a:endParaRPr b="0" lang="ru-RU" sz="1650" spc="-1" strike="noStrike">
              <a:solidFill>
                <a:srgbClr val="000000"/>
              </a:solidFill>
              <a:latin typeface="Candara Light"/>
            </a:endParaRPr>
          </a:p>
          <a:p>
            <a:pPr lvl="5" marL="2592000" indent="-216000">
              <a:spcBef>
                <a:spcPts val="232"/>
              </a:spcBef>
              <a:buClr>
                <a:srgbClr val="000000"/>
              </a:buClr>
              <a:buSzPct val="45000"/>
              <a:buFont typeface="Wingdings" charset="2"/>
              <a:buChar char=""/>
            </a:pPr>
            <a:r>
              <a:rPr b="0" lang="ru-RU" sz="1650" spc="-1" strike="noStrike">
                <a:solidFill>
                  <a:srgbClr val="000000"/>
                </a:solidFill>
                <a:latin typeface="Candara Light"/>
              </a:rPr>
              <a:t>Sixième niveau de plan</a:t>
            </a:r>
            <a:endParaRPr b="0" lang="ru-RU" sz="1650" spc="-1" strike="noStrike">
              <a:solidFill>
                <a:srgbClr val="000000"/>
              </a:solidFill>
              <a:latin typeface="Candara Light"/>
            </a:endParaRPr>
          </a:p>
          <a:p>
            <a:pPr lvl="6" marL="3024000" indent="-216000">
              <a:spcBef>
                <a:spcPts val="232"/>
              </a:spcBef>
              <a:buClr>
                <a:srgbClr val="000000"/>
              </a:buClr>
              <a:buSzPct val="45000"/>
              <a:buFont typeface="Wingdings" charset="2"/>
              <a:buChar char=""/>
            </a:pPr>
            <a:r>
              <a:rPr b="0" lang="ru-RU" sz="1650" spc="-1" strike="noStrike">
                <a:solidFill>
                  <a:srgbClr val="000000"/>
                </a:solidFill>
                <a:latin typeface="Candara Light"/>
              </a:rPr>
              <a:t>Septième niveau de plan</a:t>
            </a:r>
            <a:endParaRPr b="0" lang="ru-RU" sz="1650" spc="-1" strike="noStrike">
              <a:solidFill>
                <a:srgbClr val="000000"/>
              </a:solidFill>
              <a:latin typeface="Candara Light"/>
            </a:endParaRPr>
          </a:p>
        </p:txBody>
      </p:sp>
      <p:sp>
        <p:nvSpPr>
          <p:cNvPr id="87" name="PlaceHolder 5"/>
          <p:cNvSpPr>
            <a:spLocks noGrp="1"/>
          </p:cNvSpPr>
          <p:nvPr>
            <p:ph type="title"/>
          </p:nvPr>
        </p:nvSpPr>
        <p:spPr>
          <a:xfrm>
            <a:off x="503640" y="226080"/>
            <a:ext cx="9071640" cy="946440"/>
          </a:xfrm>
          <a:prstGeom prst="rect">
            <a:avLst/>
          </a:prstGeom>
        </p:spPr>
        <p:txBody>
          <a:bodyPr lIns="0" rIns="0" tIns="0" bIns="0" anchor="ctr">
            <a:noAutofit/>
          </a:bodyPr>
          <a:p>
            <a:r>
              <a:rPr b="0" lang="ru-RU" sz="1490" spc="-1" strike="noStrike">
                <a:solidFill>
                  <a:srgbClr val="000000"/>
                </a:solidFill>
                <a:latin typeface="Calibri"/>
              </a:rPr>
              <a:t>Cliquez pour éditer le format du texte-titre</a:t>
            </a:r>
            <a:endParaRPr b="0" lang="ru-RU" sz="149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7e6e6">
            <a:alpha val="44000"/>
          </a:srgbClr>
        </a:solidFill>
      </p:bgPr>
    </p:bg>
    <p:spTree>
      <p:nvGrpSpPr>
        <p:cNvPr id="1" name=""/>
        <p:cNvGrpSpPr/>
        <p:nvPr/>
      </p:nvGrpSpPr>
      <p:grpSpPr>
        <a:xfrm>
          <a:off x="0" y="0"/>
          <a:ext cx="0" cy="0"/>
          <a:chOff x="0" y="0"/>
          <a:chExt cx="0" cy="0"/>
        </a:xfrm>
      </p:grpSpPr>
      <p:sp>
        <p:nvSpPr>
          <p:cNvPr id="124" name="PlaceHolder 1"/>
          <p:cNvSpPr>
            <a:spLocks noGrp="1"/>
          </p:cNvSpPr>
          <p:nvPr>
            <p:ph type="dt"/>
          </p:nvPr>
        </p:nvSpPr>
        <p:spPr>
          <a:xfrm>
            <a:off x="692640" y="5255280"/>
            <a:ext cx="2267640" cy="301680"/>
          </a:xfrm>
          <a:prstGeom prst="rect">
            <a:avLst/>
          </a:prstGeom>
        </p:spPr>
        <p:txBody>
          <a:bodyPr anchor="ctr">
            <a:noAutofit/>
          </a:bodyPr>
          <a:p>
            <a:pPr>
              <a:lnSpc>
                <a:spcPct val="100000"/>
              </a:lnSpc>
            </a:pPr>
            <a:fld id="{F15CBE91-A6FA-42D2-BBF3-6B071477CB4E}" type="datetime">
              <a:rPr b="0" lang="ru-RU" sz="1200" spc="-1" strike="noStrike">
                <a:solidFill>
                  <a:srgbClr val="8b8b8b"/>
                </a:solidFill>
                <a:latin typeface="Calibri"/>
              </a:rPr>
              <a:t>14.10.21</a:t>
            </a:fld>
            <a:endParaRPr b="0" lang="fr-FR" sz="1200" spc="-1" strike="noStrike">
              <a:latin typeface="Times New Roman"/>
            </a:endParaRPr>
          </a:p>
        </p:txBody>
      </p:sp>
      <p:sp>
        <p:nvSpPr>
          <p:cNvPr id="125" name="PlaceHolder 2"/>
          <p:cNvSpPr>
            <a:spLocks noGrp="1"/>
          </p:cNvSpPr>
          <p:nvPr>
            <p:ph type="ftr"/>
          </p:nvPr>
        </p:nvSpPr>
        <p:spPr>
          <a:xfrm>
            <a:off x="3338640" y="5255280"/>
            <a:ext cx="3401640" cy="301680"/>
          </a:xfrm>
          <a:prstGeom prst="rect">
            <a:avLst/>
          </a:prstGeom>
        </p:spPr>
        <p:txBody>
          <a:bodyPr anchor="ctr">
            <a:noAutofit/>
          </a:bodyPr>
          <a:p>
            <a:endParaRPr b="0" lang="fr-FR" sz="2400" spc="-1" strike="noStrike">
              <a:latin typeface="Times New Roman"/>
            </a:endParaRPr>
          </a:p>
        </p:txBody>
      </p:sp>
      <p:sp>
        <p:nvSpPr>
          <p:cNvPr id="126" name="PlaceHolder 3"/>
          <p:cNvSpPr>
            <a:spLocks noGrp="1"/>
          </p:cNvSpPr>
          <p:nvPr>
            <p:ph type="sldNum"/>
          </p:nvPr>
        </p:nvSpPr>
        <p:spPr>
          <a:xfrm>
            <a:off x="7118640" y="5255280"/>
            <a:ext cx="2267640" cy="301680"/>
          </a:xfrm>
          <a:prstGeom prst="rect">
            <a:avLst/>
          </a:prstGeom>
        </p:spPr>
        <p:txBody>
          <a:bodyPr anchor="ctr">
            <a:noAutofit/>
          </a:bodyPr>
          <a:p>
            <a:pPr algn="r">
              <a:lnSpc>
                <a:spcPct val="100000"/>
              </a:lnSpc>
            </a:pPr>
            <a:fld id="{81BBB2B6-768A-43DB-A5DF-C73621043557}" type="slidenum">
              <a:rPr b="0" lang="ru-RU" sz="1200" spc="-1" strike="noStrike">
                <a:solidFill>
                  <a:srgbClr val="8b8b8b"/>
                </a:solidFill>
                <a:latin typeface="Calibri"/>
              </a:rPr>
              <a:t>&lt;numéro&gt;</a:t>
            </a:fld>
            <a:endParaRPr b="0" lang="fr-FR" sz="1200" spc="-1" strike="noStrike">
              <a:latin typeface="Times New Roman"/>
            </a:endParaRPr>
          </a:p>
        </p:txBody>
      </p:sp>
      <p:sp>
        <p:nvSpPr>
          <p:cNvPr id="127" name="PlaceHolder 4"/>
          <p:cNvSpPr>
            <a:spLocks noGrp="1"/>
          </p:cNvSpPr>
          <p:nvPr>
            <p:ph type="body"/>
          </p:nvPr>
        </p:nvSpPr>
        <p:spPr>
          <a:xfrm>
            <a:off x="6249240" y="286920"/>
            <a:ext cx="3401640" cy="5095440"/>
          </a:xfrm>
          <a:prstGeom prst="rect">
            <a:avLst/>
          </a:prstGeom>
        </p:spPr>
        <p:txBody>
          <a:bodyPr lIns="0" rIns="0" tIns="0" bIns="0">
            <a:normAutofit/>
          </a:bodyPr>
          <a:p>
            <a:pPr marL="432000" indent="-324000">
              <a:spcBef>
                <a:spcPts val="1171"/>
              </a:spcBef>
              <a:buClr>
                <a:srgbClr val="000000"/>
              </a:buClr>
              <a:buSzPct val="45000"/>
              <a:buFont typeface="Wingdings" charset="2"/>
              <a:buChar char=""/>
            </a:pPr>
            <a:r>
              <a:rPr b="0" lang="ru-RU" sz="1990" spc="-1" strike="noStrike">
                <a:solidFill>
                  <a:srgbClr val="000000"/>
                </a:solidFill>
                <a:latin typeface="Century Gothic"/>
              </a:rPr>
              <a:t>Cliquez pour éditer le format du plan de texte</a:t>
            </a:r>
            <a:endParaRPr b="0" lang="ru-RU" sz="1990" spc="-1" strike="noStrike">
              <a:solidFill>
                <a:srgbClr val="000000"/>
              </a:solidFill>
              <a:latin typeface="Century Gothic"/>
            </a:endParaRPr>
          </a:p>
          <a:p>
            <a:pPr lvl="1" marL="864000" indent="-324000">
              <a:spcBef>
                <a:spcPts val="935"/>
              </a:spcBef>
              <a:buClr>
                <a:srgbClr val="000000"/>
              </a:buClr>
              <a:buSzPct val="75000"/>
              <a:buFont typeface="Symbol" charset="2"/>
              <a:buChar char=""/>
            </a:pPr>
            <a:r>
              <a:rPr b="0" lang="ru-RU" sz="1490" spc="-1" strike="noStrike">
                <a:solidFill>
                  <a:srgbClr val="000000"/>
                </a:solidFill>
                <a:latin typeface="Century Gothic"/>
              </a:rPr>
              <a:t>Second niveau de plan</a:t>
            </a:r>
            <a:endParaRPr b="0" lang="ru-RU" sz="1490" spc="-1" strike="noStrike">
              <a:solidFill>
                <a:srgbClr val="000000"/>
              </a:solidFill>
              <a:latin typeface="Century Gothic"/>
            </a:endParaRPr>
          </a:p>
          <a:p>
            <a:pPr lvl="2" marL="1296000" indent="-288000">
              <a:spcBef>
                <a:spcPts val="700"/>
              </a:spcBef>
              <a:buClr>
                <a:srgbClr val="000000"/>
              </a:buClr>
              <a:buSzPct val="45000"/>
              <a:buFont typeface="Wingdings" charset="2"/>
              <a:buChar char=""/>
            </a:pPr>
            <a:r>
              <a:rPr b="0" lang="ru-RU" sz="1320" spc="-1" strike="noStrike">
                <a:solidFill>
                  <a:srgbClr val="000000"/>
                </a:solidFill>
                <a:latin typeface="Century Gothic"/>
              </a:rPr>
              <a:t>Troisième niveau de plan</a:t>
            </a:r>
            <a:endParaRPr b="0" lang="ru-RU" sz="1320" spc="-1" strike="noStrike">
              <a:solidFill>
                <a:srgbClr val="000000"/>
              </a:solidFill>
              <a:latin typeface="Century Gothic"/>
            </a:endParaRPr>
          </a:p>
          <a:p>
            <a:pPr lvl="3" marL="1728000" indent="-216000">
              <a:spcBef>
                <a:spcPts val="468"/>
              </a:spcBef>
              <a:buClr>
                <a:srgbClr val="000000"/>
              </a:buClr>
              <a:buSzPct val="75000"/>
              <a:buFont typeface="Symbol" charset="2"/>
              <a:buChar char=""/>
            </a:pPr>
            <a:r>
              <a:rPr b="0" lang="ru-RU" sz="1490" spc="-1" strike="noStrike">
                <a:solidFill>
                  <a:srgbClr val="000000"/>
                </a:solidFill>
                <a:latin typeface="Candara Light"/>
              </a:rPr>
              <a:t>Quatrième niveau de plan</a:t>
            </a:r>
            <a:endParaRPr b="0" lang="ru-RU" sz="1490" spc="-1" strike="noStrike">
              <a:solidFill>
                <a:srgbClr val="000000"/>
              </a:solidFill>
              <a:latin typeface="Candara Light"/>
            </a:endParaRPr>
          </a:p>
          <a:p>
            <a:pPr lvl="4" marL="2160000" indent="-216000">
              <a:spcBef>
                <a:spcPts val="232"/>
              </a:spcBef>
              <a:buClr>
                <a:srgbClr val="000000"/>
              </a:buClr>
              <a:buSzPct val="45000"/>
              <a:buFont typeface="Wingdings" charset="2"/>
              <a:buChar char=""/>
            </a:pPr>
            <a:r>
              <a:rPr b="0" lang="ru-RU" sz="1650" spc="-1" strike="noStrike">
                <a:solidFill>
                  <a:srgbClr val="000000"/>
                </a:solidFill>
                <a:latin typeface="Candara Light"/>
              </a:rPr>
              <a:t>Cinquième niveau de plan</a:t>
            </a:r>
            <a:endParaRPr b="0" lang="ru-RU" sz="1650" spc="-1" strike="noStrike">
              <a:solidFill>
                <a:srgbClr val="000000"/>
              </a:solidFill>
              <a:latin typeface="Candara Light"/>
            </a:endParaRPr>
          </a:p>
          <a:p>
            <a:pPr lvl="5" marL="2592000" indent="-216000">
              <a:spcBef>
                <a:spcPts val="232"/>
              </a:spcBef>
              <a:buClr>
                <a:srgbClr val="000000"/>
              </a:buClr>
              <a:buSzPct val="45000"/>
              <a:buFont typeface="Wingdings" charset="2"/>
              <a:buChar char=""/>
            </a:pPr>
            <a:r>
              <a:rPr b="0" lang="ru-RU" sz="1650" spc="-1" strike="noStrike">
                <a:solidFill>
                  <a:srgbClr val="000000"/>
                </a:solidFill>
                <a:latin typeface="Candara Light"/>
              </a:rPr>
              <a:t>Sixième niveau de plan</a:t>
            </a:r>
            <a:endParaRPr b="0" lang="ru-RU" sz="1650" spc="-1" strike="noStrike">
              <a:solidFill>
                <a:srgbClr val="000000"/>
              </a:solidFill>
              <a:latin typeface="Candara Light"/>
            </a:endParaRPr>
          </a:p>
          <a:p>
            <a:pPr lvl="6" marL="3024000" indent="-216000">
              <a:spcBef>
                <a:spcPts val="232"/>
              </a:spcBef>
              <a:buClr>
                <a:srgbClr val="000000"/>
              </a:buClr>
              <a:buSzPct val="45000"/>
              <a:buFont typeface="Wingdings" charset="2"/>
              <a:buChar char=""/>
            </a:pPr>
            <a:r>
              <a:rPr b="0" lang="ru-RU" sz="1650" spc="-1" strike="noStrike">
                <a:solidFill>
                  <a:srgbClr val="000000"/>
                </a:solidFill>
                <a:latin typeface="Candara Light"/>
              </a:rPr>
              <a:t>Septième niveau de plan</a:t>
            </a:r>
            <a:endParaRPr b="0" lang="ru-RU" sz="1650" spc="-1" strike="noStrike">
              <a:solidFill>
                <a:srgbClr val="000000"/>
              </a:solidFill>
              <a:latin typeface="Candara Light"/>
            </a:endParaRPr>
          </a:p>
        </p:txBody>
      </p:sp>
      <p:sp>
        <p:nvSpPr>
          <p:cNvPr id="128" name="PlaceHolder 5"/>
          <p:cNvSpPr>
            <a:spLocks noGrp="1"/>
          </p:cNvSpPr>
          <p:nvPr>
            <p:ph type="title"/>
          </p:nvPr>
        </p:nvSpPr>
        <p:spPr>
          <a:xfrm>
            <a:off x="503640" y="226080"/>
            <a:ext cx="9071640" cy="946440"/>
          </a:xfrm>
          <a:prstGeom prst="rect">
            <a:avLst/>
          </a:prstGeom>
        </p:spPr>
        <p:txBody>
          <a:bodyPr lIns="0" rIns="0" tIns="0" bIns="0" anchor="ctr">
            <a:noAutofit/>
          </a:bodyPr>
          <a:p>
            <a:r>
              <a:rPr b="0" lang="ru-RU" sz="1490" spc="-1" strike="noStrike">
                <a:solidFill>
                  <a:srgbClr val="000000"/>
                </a:solidFill>
                <a:latin typeface="Calibri"/>
              </a:rPr>
              <a:t>Cliquez pour éditer le format du texte-titre</a:t>
            </a:r>
            <a:endParaRPr b="0" lang="ru-RU" sz="149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7e6e6">
            <a:alpha val="44000"/>
          </a:srgbClr>
        </a:solidFill>
      </p:bgPr>
    </p:bg>
    <p:spTree>
      <p:nvGrpSpPr>
        <p:cNvPr id="1" name=""/>
        <p:cNvGrpSpPr/>
        <p:nvPr/>
      </p:nvGrpSpPr>
      <p:grpSpPr>
        <a:xfrm>
          <a:off x="0" y="0"/>
          <a:ext cx="0" cy="0"/>
          <a:chOff x="0" y="0"/>
          <a:chExt cx="0" cy="0"/>
        </a:xfrm>
      </p:grpSpPr>
      <p:sp>
        <p:nvSpPr>
          <p:cNvPr id="165" name="PlaceHolder 1"/>
          <p:cNvSpPr>
            <a:spLocks noGrp="1"/>
          </p:cNvSpPr>
          <p:nvPr>
            <p:ph type="body"/>
          </p:nvPr>
        </p:nvSpPr>
        <p:spPr>
          <a:xfrm>
            <a:off x="3970080" y="1383120"/>
            <a:ext cx="5639760" cy="3745440"/>
          </a:xfrm>
          <a:prstGeom prst="rect">
            <a:avLst/>
          </a:prstGeom>
        </p:spPr>
        <p:txBody>
          <a:bodyPr lIns="0" rIns="0" tIns="0" bIns="0">
            <a:normAutofit/>
          </a:bodyPr>
          <a:p>
            <a:pPr marL="432000" indent="-324000">
              <a:spcBef>
                <a:spcPts val="1171"/>
              </a:spcBef>
              <a:buClr>
                <a:srgbClr val="000000"/>
              </a:buClr>
              <a:buSzPct val="45000"/>
              <a:buFont typeface="Wingdings" charset="2"/>
              <a:buChar char=""/>
            </a:pPr>
            <a:r>
              <a:rPr b="0" lang="ru-RU" sz="1990" spc="-1" strike="noStrike">
                <a:solidFill>
                  <a:srgbClr val="000000"/>
                </a:solidFill>
                <a:latin typeface="Century Gothic"/>
              </a:rPr>
              <a:t>Cliquez pour éditer le format du plan de texte</a:t>
            </a:r>
            <a:endParaRPr b="0" lang="ru-RU" sz="1990" spc="-1" strike="noStrike">
              <a:solidFill>
                <a:srgbClr val="000000"/>
              </a:solidFill>
              <a:latin typeface="Century Gothic"/>
            </a:endParaRPr>
          </a:p>
          <a:p>
            <a:pPr lvl="1" marL="864000" indent="-324000">
              <a:spcBef>
                <a:spcPts val="935"/>
              </a:spcBef>
              <a:buClr>
                <a:srgbClr val="000000"/>
              </a:buClr>
              <a:buSzPct val="75000"/>
              <a:buFont typeface="Symbol" charset="2"/>
              <a:buChar char=""/>
            </a:pPr>
            <a:r>
              <a:rPr b="0" lang="ru-RU" sz="1490" spc="-1" strike="noStrike">
                <a:solidFill>
                  <a:srgbClr val="000000"/>
                </a:solidFill>
                <a:latin typeface="Century Gothic"/>
              </a:rPr>
              <a:t>Second niveau de plan</a:t>
            </a:r>
            <a:endParaRPr b="0" lang="ru-RU" sz="1490" spc="-1" strike="noStrike">
              <a:solidFill>
                <a:srgbClr val="000000"/>
              </a:solidFill>
              <a:latin typeface="Century Gothic"/>
            </a:endParaRPr>
          </a:p>
          <a:p>
            <a:pPr lvl="2" marL="1296000" indent="-288000">
              <a:spcBef>
                <a:spcPts val="700"/>
              </a:spcBef>
              <a:buClr>
                <a:srgbClr val="000000"/>
              </a:buClr>
              <a:buSzPct val="45000"/>
              <a:buFont typeface="Wingdings" charset="2"/>
              <a:buChar char=""/>
            </a:pPr>
            <a:r>
              <a:rPr b="0" lang="ru-RU" sz="1320" spc="-1" strike="noStrike">
                <a:solidFill>
                  <a:srgbClr val="000000"/>
                </a:solidFill>
                <a:latin typeface="Century Gothic"/>
              </a:rPr>
              <a:t>Troisième niveau de plan</a:t>
            </a:r>
            <a:endParaRPr b="0" lang="ru-RU" sz="1320" spc="-1" strike="noStrike">
              <a:solidFill>
                <a:srgbClr val="000000"/>
              </a:solidFill>
              <a:latin typeface="Century Gothic"/>
            </a:endParaRPr>
          </a:p>
          <a:p>
            <a:pPr lvl="3" marL="1728000" indent="-216000">
              <a:spcBef>
                <a:spcPts val="468"/>
              </a:spcBef>
              <a:buClr>
                <a:srgbClr val="000000"/>
              </a:buClr>
              <a:buSzPct val="75000"/>
              <a:buFont typeface="Symbol" charset="2"/>
              <a:buChar char=""/>
            </a:pPr>
            <a:r>
              <a:rPr b="0" lang="ru-RU" sz="1490" spc="-1" strike="noStrike">
                <a:solidFill>
                  <a:srgbClr val="000000"/>
                </a:solidFill>
                <a:latin typeface="Candara Light"/>
              </a:rPr>
              <a:t>Quatrième niveau de plan</a:t>
            </a:r>
            <a:endParaRPr b="0" lang="ru-RU" sz="1490" spc="-1" strike="noStrike">
              <a:solidFill>
                <a:srgbClr val="000000"/>
              </a:solidFill>
              <a:latin typeface="Candara Light"/>
            </a:endParaRPr>
          </a:p>
          <a:p>
            <a:pPr lvl="4" marL="2160000" indent="-216000">
              <a:spcBef>
                <a:spcPts val="232"/>
              </a:spcBef>
              <a:buClr>
                <a:srgbClr val="000000"/>
              </a:buClr>
              <a:buSzPct val="45000"/>
              <a:buFont typeface="Wingdings" charset="2"/>
              <a:buChar char=""/>
            </a:pPr>
            <a:r>
              <a:rPr b="0" lang="ru-RU" sz="1650" spc="-1" strike="noStrike">
                <a:solidFill>
                  <a:srgbClr val="000000"/>
                </a:solidFill>
                <a:latin typeface="Candara Light"/>
              </a:rPr>
              <a:t>Cinquième niveau de plan</a:t>
            </a:r>
            <a:endParaRPr b="0" lang="ru-RU" sz="1650" spc="-1" strike="noStrike">
              <a:solidFill>
                <a:srgbClr val="000000"/>
              </a:solidFill>
              <a:latin typeface="Candara Light"/>
            </a:endParaRPr>
          </a:p>
          <a:p>
            <a:pPr lvl="5" marL="2592000" indent="-216000">
              <a:spcBef>
                <a:spcPts val="232"/>
              </a:spcBef>
              <a:buClr>
                <a:srgbClr val="000000"/>
              </a:buClr>
              <a:buSzPct val="45000"/>
              <a:buFont typeface="Wingdings" charset="2"/>
              <a:buChar char=""/>
            </a:pPr>
            <a:r>
              <a:rPr b="0" lang="ru-RU" sz="1650" spc="-1" strike="noStrike">
                <a:solidFill>
                  <a:srgbClr val="000000"/>
                </a:solidFill>
                <a:latin typeface="Candara Light"/>
              </a:rPr>
              <a:t>Sixième niveau de plan</a:t>
            </a:r>
            <a:endParaRPr b="0" lang="ru-RU" sz="1650" spc="-1" strike="noStrike">
              <a:solidFill>
                <a:srgbClr val="000000"/>
              </a:solidFill>
              <a:latin typeface="Candara Light"/>
            </a:endParaRPr>
          </a:p>
          <a:p>
            <a:pPr lvl="6" marL="3024000" indent="-216000">
              <a:spcBef>
                <a:spcPts val="232"/>
              </a:spcBef>
              <a:buClr>
                <a:srgbClr val="000000"/>
              </a:buClr>
              <a:buSzPct val="45000"/>
              <a:buFont typeface="Wingdings" charset="2"/>
              <a:buChar char=""/>
            </a:pPr>
            <a:r>
              <a:rPr b="0" lang="ru-RU" sz="1650" spc="-1" strike="noStrike">
                <a:solidFill>
                  <a:srgbClr val="000000"/>
                </a:solidFill>
                <a:latin typeface="Candara Light"/>
              </a:rPr>
              <a:t>Septième niveau de plan</a:t>
            </a:r>
            <a:endParaRPr b="0" lang="ru-RU" sz="1650" spc="-1" strike="noStrike">
              <a:solidFill>
                <a:srgbClr val="000000"/>
              </a:solidFill>
              <a:latin typeface="Candara Light"/>
            </a:endParaRPr>
          </a:p>
        </p:txBody>
      </p:sp>
      <p:sp>
        <p:nvSpPr>
          <p:cNvPr id="166" name="PlaceHolder 2"/>
          <p:cNvSpPr>
            <a:spLocks noGrp="1"/>
          </p:cNvSpPr>
          <p:nvPr>
            <p:ph type="dt"/>
          </p:nvPr>
        </p:nvSpPr>
        <p:spPr>
          <a:xfrm>
            <a:off x="692640" y="5255280"/>
            <a:ext cx="2267640" cy="301680"/>
          </a:xfrm>
          <a:prstGeom prst="rect">
            <a:avLst/>
          </a:prstGeom>
        </p:spPr>
        <p:txBody>
          <a:bodyPr anchor="ctr">
            <a:noAutofit/>
          </a:bodyPr>
          <a:p>
            <a:pPr>
              <a:lnSpc>
                <a:spcPct val="100000"/>
              </a:lnSpc>
            </a:pPr>
            <a:fld id="{228375FE-87D3-4AE2-8617-595A929B25D1}" type="datetime">
              <a:rPr b="0" lang="ru-RU" sz="1200" spc="-1" strike="noStrike">
                <a:solidFill>
                  <a:srgbClr val="8b8b8b"/>
                </a:solidFill>
                <a:latin typeface="Calibri"/>
              </a:rPr>
              <a:t>14.10.21</a:t>
            </a:fld>
            <a:endParaRPr b="0" lang="fr-FR" sz="1200" spc="-1" strike="noStrike">
              <a:latin typeface="Times New Roman"/>
            </a:endParaRPr>
          </a:p>
        </p:txBody>
      </p:sp>
      <p:sp>
        <p:nvSpPr>
          <p:cNvPr id="167" name="PlaceHolder 3"/>
          <p:cNvSpPr>
            <a:spLocks noGrp="1"/>
          </p:cNvSpPr>
          <p:nvPr>
            <p:ph type="ftr"/>
          </p:nvPr>
        </p:nvSpPr>
        <p:spPr>
          <a:xfrm>
            <a:off x="3338640" y="5255280"/>
            <a:ext cx="3401640" cy="301680"/>
          </a:xfrm>
          <a:prstGeom prst="rect">
            <a:avLst/>
          </a:prstGeom>
        </p:spPr>
        <p:txBody>
          <a:bodyPr anchor="ctr">
            <a:noAutofit/>
          </a:bodyPr>
          <a:p>
            <a:endParaRPr b="0" lang="fr-FR" sz="2400" spc="-1" strike="noStrike">
              <a:latin typeface="Times New Roman"/>
            </a:endParaRPr>
          </a:p>
        </p:txBody>
      </p:sp>
      <p:sp>
        <p:nvSpPr>
          <p:cNvPr id="168" name="PlaceHolder 4"/>
          <p:cNvSpPr>
            <a:spLocks noGrp="1"/>
          </p:cNvSpPr>
          <p:nvPr>
            <p:ph type="sldNum"/>
          </p:nvPr>
        </p:nvSpPr>
        <p:spPr>
          <a:xfrm>
            <a:off x="7118640" y="5255280"/>
            <a:ext cx="2267640" cy="301680"/>
          </a:xfrm>
          <a:prstGeom prst="rect">
            <a:avLst/>
          </a:prstGeom>
        </p:spPr>
        <p:txBody>
          <a:bodyPr anchor="ctr">
            <a:noAutofit/>
          </a:bodyPr>
          <a:p>
            <a:pPr algn="r">
              <a:lnSpc>
                <a:spcPct val="100000"/>
              </a:lnSpc>
            </a:pPr>
            <a:fld id="{3439641A-4881-4722-984C-A0D5309B56A0}" type="slidenum">
              <a:rPr b="0" lang="ru-RU" sz="1200" spc="-1" strike="noStrike">
                <a:solidFill>
                  <a:srgbClr val="8b8b8b"/>
                </a:solidFill>
                <a:latin typeface="Calibri"/>
              </a:rPr>
              <a:t>&lt;numéro&gt;</a:t>
            </a:fld>
            <a:endParaRPr b="0" lang="fr-FR" sz="1200" spc="-1" strike="noStrike">
              <a:latin typeface="Times New Roman"/>
            </a:endParaRPr>
          </a:p>
        </p:txBody>
      </p:sp>
      <p:sp>
        <p:nvSpPr>
          <p:cNvPr id="169" name="PlaceHolder 5"/>
          <p:cNvSpPr>
            <a:spLocks noGrp="1"/>
          </p:cNvSpPr>
          <p:nvPr>
            <p:ph type="title"/>
          </p:nvPr>
        </p:nvSpPr>
        <p:spPr>
          <a:xfrm>
            <a:off x="503640" y="226080"/>
            <a:ext cx="9071640" cy="946440"/>
          </a:xfrm>
          <a:prstGeom prst="rect">
            <a:avLst/>
          </a:prstGeom>
        </p:spPr>
        <p:txBody>
          <a:bodyPr lIns="0" rIns="0" tIns="0" bIns="0" anchor="ctr">
            <a:noAutofit/>
          </a:bodyPr>
          <a:p>
            <a:r>
              <a:rPr b="0" lang="ru-RU" sz="1490" spc="-1" strike="noStrike">
                <a:solidFill>
                  <a:srgbClr val="000000"/>
                </a:solidFill>
                <a:latin typeface="Calibri"/>
              </a:rPr>
              <a:t>Cliquez pour éditer le format du texte-titre</a:t>
            </a:r>
            <a:endParaRPr b="0" lang="ru-RU" sz="149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7e6e6">
            <a:alpha val="44000"/>
          </a:srgbClr>
        </a:solidFill>
      </p:bgPr>
    </p:bg>
    <p:spTree>
      <p:nvGrpSpPr>
        <p:cNvPr id="1" name=""/>
        <p:cNvGrpSpPr/>
        <p:nvPr/>
      </p:nvGrpSpPr>
      <p:grpSpPr>
        <a:xfrm>
          <a:off x="0" y="0"/>
          <a:ext cx="0" cy="0"/>
          <a:chOff x="0" y="0"/>
          <a:chExt cx="0" cy="0"/>
        </a:xfrm>
      </p:grpSpPr>
      <p:sp>
        <p:nvSpPr>
          <p:cNvPr id="206" name="PlaceHolder 1"/>
          <p:cNvSpPr>
            <a:spLocks noGrp="1"/>
          </p:cNvSpPr>
          <p:nvPr>
            <p:ph type="dt"/>
          </p:nvPr>
        </p:nvSpPr>
        <p:spPr>
          <a:xfrm>
            <a:off x="692640" y="5255280"/>
            <a:ext cx="2267640" cy="301680"/>
          </a:xfrm>
          <a:prstGeom prst="rect">
            <a:avLst/>
          </a:prstGeom>
        </p:spPr>
        <p:txBody>
          <a:bodyPr anchor="ctr">
            <a:noAutofit/>
          </a:bodyPr>
          <a:p>
            <a:pPr>
              <a:lnSpc>
                <a:spcPct val="100000"/>
              </a:lnSpc>
            </a:pPr>
            <a:fld id="{FDC95ED9-D220-4298-80AE-750904048D20}" type="datetime">
              <a:rPr b="0" lang="ru-RU" sz="1200" spc="-1" strike="noStrike">
                <a:solidFill>
                  <a:srgbClr val="8b8b8b"/>
                </a:solidFill>
                <a:latin typeface="Calibri"/>
              </a:rPr>
              <a:t>14.10.21</a:t>
            </a:fld>
            <a:endParaRPr b="0" lang="fr-FR" sz="1200" spc="-1" strike="noStrike">
              <a:latin typeface="Times New Roman"/>
            </a:endParaRPr>
          </a:p>
        </p:txBody>
      </p:sp>
      <p:sp>
        <p:nvSpPr>
          <p:cNvPr id="207" name="PlaceHolder 2"/>
          <p:cNvSpPr>
            <a:spLocks noGrp="1"/>
          </p:cNvSpPr>
          <p:nvPr>
            <p:ph type="ftr"/>
          </p:nvPr>
        </p:nvSpPr>
        <p:spPr>
          <a:xfrm>
            <a:off x="3338640" y="5255280"/>
            <a:ext cx="3401640" cy="301680"/>
          </a:xfrm>
          <a:prstGeom prst="rect">
            <a:avLst/>
          </a:prstGeom>
        </p:spPr>
        <p:txBody>
          <a:bodyPr anchor="ctr">
            <a:noAutofit/>
          </a:bodyPr>
          <a:p>
            <a:endParaRPr b="0" lang="fr-FR" sz="2400" spc="-1" strike="noStrike">
              <a:latin typeface="Times New Roman"/>
            </a:endParaRPr>
          </a:p>
        </p:txBody>
      </p:sp>
      <p:sp>
        <p:nvSpPr>
          <p:cNvPr id="208" name="PlaceHolder 3"/>
          <p:cNvSpPr>
            <a:spLocks noGrp="1"/>
          </p:cNvSpPr>
          <p:nvPr>
            <p:ph type="body"/>
          </p:nvPr>
        </p:nvSpPr>
        <p:spPr>
          <a:xfrm>
            <a:off x="896400" y="2988360"/>
            <a:ext cx="8559720" cy="1552320"/>
          </a:xfrm>
          <a:prstGeom prst="rect">
            <a:avLst/>
          </a:prstGeom>
        </p:spPr>
        <p:txBody>
          <a:bodyPr lIns="0" rIns="0" tIns="0" bIns="0">
            <a:normAutofit fontScale="86000"/>
          </a:bodyPr>
          <a:p>
            <a:pPr marL="432000" indent="-324000">
              <a:spcBef>
                <a:spcPts val="1171"/>
              </a:spcBef>
              <a:buClr>
                <a:srgbClr val="000000"/>
              </a:buClr>
              <a:buSzPct val="45000"/>
              <a:buFont typeface="Wingdings" charset="2"/>
              <a:buChar char=""/>
            </a:pPr>
            <a:r>
              <a:rPr b="0" lang="ru-RU" sz="1990" spc="-1" strike="noStrike">
                <a:solidFill>
                  <a:srgbClr val="000000"/>
                </a:solidFill>
                <a:latin typeface="Century Gothic"/>
              </a:rPr>
              <a:t>Cliquez pour éditer le format du plan de texte</a:t>
            </a:r>
            <a:endParaRPr b="0" lang="ru-RU" sz="1990" spc="-1" strike="noStrike">
              <a:solidFill>
                <a:srgbClr val="000000"/>
              </a:solidFill>
              <a:latin typeface="Century Gothic"/>
            </a:endParaRPr>
          </a:p>
          <a:p>
            <a:pPr lvl="1" marL="864000" indent="-324000">
              <a:spcBef>
                <a:spcPts val="935"/>
              </a:spcBef>
              <a:buClr>
                <a:srgbClr val="000000"/>
              </a:buClr>
              <a:buSzPct val="75000"/>
              <a:buFont typeface="Symbol" charset="2"/>
              <a:buChar char=""/>
            </a:pPr>
            <a:r>
              <a:rPr b="0" lang="ru-RU" sz="1490" spc="-1" strike="noStrike">
                <a:solidFill>
                  <a:srgbClr val="000000"/>
                </a:solidFill>
                <a:latin typeface="Century Gothic"/>
              </a:rPr>
              <a:t>Second niveau de plan</a:t>
            </a:r>
            <a:endParaRPr b="0" lang="ru-RU" sz="1490" spc="-1" strike="noStrike">
              <a:solidFill>
                <a:srgbClr val="000000"/>
              </a:solidFill>
              <a:latin typeface="Century Gothic"/>
            </a:endParaRPr>
          </a:p>
          <a:p>
            <a:pPr lvl="2" marL="1296000" indent="-288000">
              <a:spcBef>
                <a:spcPts val="700"/>
              </a:spcBef>
              <a:buClr>
                <a:srgbClr val="000000"/>
              </a:buClr>
              <a:buSzPct val="45000"/>
              <a:buFont typeface="Wingdings" charset="2"/>
              <a:buChar char=""/>
            </a:pPr>
            <a:r>
              <a:rPr b="0" lang="ru-RU" sz="1320" spc="-1" strike="noStrike">
                <a:solidFill>
                  <a:srgbClr val="000000"/>
                </a:solidFill>
                <a:latin typeface="Century Gothic"/>
              </a:rPr>
              <a:t>Troisième niveau de plan</a:t>
            </a:r>
            <a:endParaRPr b="0" lang="ru-RU" sz="1320" spc="-1" strike="noStrike">
              <a:solidFill>
                <a:srgbClr val="000000"/>
              </a:solidFill>
              <a:latin typeface="Century Gothic"/>
            </a:endParaRPr>
          </a:p>
          <a:p>
            <a:pPr lvl="3" marL="1728000" indent="-216000">
              <a:spcBef>
                <a:spcPts val="468"/>
              </a:spcBef>
              <a:buClr>
                <a:srgbClr val="000000"/>
              </a:buClr>
              <a:buSzPct val="75000"/>
              <a:buFont typeface="Symbol" charset="2"/>
              <a:buChar char=""/>
            </a:pPr>
            <a:r>
              <a:rPr b="0" lang="ru-RU" sz="1490" spc="-1" strike="noStrike">
                <a:solidFill>
                  <a:srgbClr val="000000"/>
                </a:solidFill>
                <a:latin typeface="Candara Light"/>
              </a:rPr>
              <a:t>Quatrième niveau de plan</a:t>
            </a:r>
            <a:endParaRPr b="0" lang="ru-RU" sz="1490" spc="-1" strike="noStrike">
              <a:solidFill>
                <a:srgbClr val="000000"/>
              </a:solidFill>
              <a:latin typeface="Candara Light"/>
            </a:endParaRPr>
          </a:p>
          <a:p>
            <a:pPr lvl="4" marL="2160000" indent="-216000">
              <a:spcBef>
                <a:spcPts val="232"/>
              </a:spcBef>
              <a:buClr>
                <a:srgbClr val="000000"/>
              </a:buClr>
              <a:buSzPct val="45000"/>
              <a:buFont typeface="Wingdings" charset="2"/>
              <a:buChar char=""/>
            </a:pPr>
            <a:r>
              <a:rPr b="0" lang="ru-RU" sz="1650" spc="-1" strike="noStrike">
                <a:solidFill>
                  <a:srgbClr val="000000"/>
                </a:solidFill>
                <a:latin typeface="Candara Light"/>
              </a:rPr>
              <a:t>Cinquième niveau de plan</a:t>
            </a:r>
            <a:endParaRPr b="0" lang="ru-RU" sz="1650" spc="-1" strike="noStrike">
              <a:solidFill>
                <a:srgbClr val="000000"/>
              </a:solidFill>
              <a:latin typeface="Candara Light"/>
            </a:endParaRPr>
          </a:p>
          <a:p>
            <a:pPr lvl="5" marL="2592000" indent="-216000">
              <a:spcBef>
                <a:spcPts val="232"/>
              </a:spcBef>
              <a:buClr>
                <a:srgbClr val="000000"/>
              </a:buClr>
              <a:buSzPct val="45000"/>
              <a:buFont typeface="Wingdings" charset="2"/>
              <a:buChar char=""/>
            </a:pPr>
            <a:r>
              <a:rPr b="0" lang="ru-RU" sz="1650" spc="-1" strike="noStrike">
                <a:solidFill>
                  <a:srgbClr val="000000"/>
                </a:solidFill>
                <a:latin typeface="Candara Light"/>
              </a:rPr>
              <a:t>Sixième niveau de plan</a:t>
            </a:r>
            <a:endParaRPr b="0" lang="ru-RU" sz="1650" spc="-1" strike="noStrike">
              <a:solidFill>
                <a:srgbClr val="000000"/>
              </a:solidFill>
              <a:latin typeface="Candara Light"/>
            </a:endParaRPr>
          </a:p>
          <a:p>
            <a:pPr lvl="6" marL="3024000" indent="-216000">
              <a:spcBef>
                <a:spcPts val="232"/>
              </a:spcBef>
              <a:buClr>
                <a:srgbClr val="000000"/>
              </a:buClr>
              <a:buSzPct val="45000"/>
              <a:buFont typeface="Wingdings" charset="2"/>
              <a:buChar char=""/>
            </a:pPr>
            <a:r>
              <a:rPr b="0" lang="ru-RU" sz="1650" spc="-1" strike="noStrike">
                <a:solidFill>
                  <a:srgbClr val="000000"/>
                </a:solidFill>
                <a:latin typeface="Candara Light"/>
              </a:rPr>
              <a:t>Septième niveau de plan</a:t>
            </a:r>
            <a:endParaRPr b="0" lang="ru-RU" sz="1650" spc="-1" strike="noStrike">
              <a:solidFill>
                <a:srgbClr val="000000"/>
              </a:solidFill>
              <a:latin typeface="Candara Light"/>
            </a:endParaRPr>
          </a:p>
        </p:txBody>
      </p:sp>
      <p:sp>
        <p:nvSpPr>
          <p:cNvPr id="209" name="PlaceHolder 4"/>
          <p:cNvSpPr>
            <a:spLocks noGrp="1"/>
          </p:cNvSpPr>
          <p:nvPr>
            <p:ph type="sldNum"/>
          </p:nvPr>
        </p:nvSpPr>
        <p:spPr>
          <a:xfrm>
            <a:off x="7118640" y="5255280"/>
            <a:ext cx="2267640" cy="301680"/>
          </a:xfrm>
          <a:prstGeom prst="rect">
            <a:avLst/>
          </a:prstGeom>
        </p:spPr>
        <p:txBody>
          <a:bodyPr anchor="ctr">
            <a:noAutofit/>
          </a:bodyPr>
          <a:p>
            <a:pPr algn="r">
              <a:lnSpc>
                <a:spcPct val="100000"/>
              </a:lnSpc>
            </a:pPr>
            <a:fld id="{923E43E7-F021-45D3-9060-3D00964029A0}" type="slidenum">
              <a:rPr b="0" lang="ru-RU" sz="1200" spc="-1" strike="noStrike">
                <a:solidFill>
                  <a:srgbClr val="8b8b8b"/>
                </a:solidFill>
                <a:latin typeface="Calibri"/>
              </a:rPr>
              <a:t>&lt;numéro&gt;</a:t>
            </a:fld>
            <a:endParaRPr b="0" lang="fr-FR" sz="1200" spc="-1" strike="noStrike">
              <a:latin typeface="Times New Roman"/>
            </a:endParaRPr>
          </a:p>
        </p:txBody>
      </p:sp>
      <p:sp>
        <p:nvSpPr>
          <p:cNvPr id="210" name="PlaceHolder 5"/>
          <p:cNvSpPr>
            <a:spLocks noGrp="1"/>
          </p:cNvSpPr>
          <p:nvPr>
            <p:ph type="title"/>
          </p:nvPr>
        </p:nvSpPr>
        <p:spPr>
          <a:xfrm>
            <a:off x="503640" y="226080"/>
            <a:ext cx="9071640" cy="946440"/>
          </a:xfrm>
          <a:prstGeom prst="rect">
            <a:avLst/>
          </a:prstGeom>
        </p:spPr>
        <p:txBody>
          <a:bodyPr lIns="0" rIns="0" tIns="0" bIns="0" anchor="ctr">
            <a:noAutofit/>
          </a:bodyPr>
          <a:p>
            <a:r>
              <a:rPr b="0" lang="ru-RU" sz="1490" spc="-1" strike="noStrike">
                <a:solidFill>
                  <a:srgbClr val="000000"/>
                </a:solidFill>
                <a:latin typeface="Calibri"/>
              </a:rPr>
              <a:t>Cliquez pour éditer le format du texte-titre</a:t>
            </a:r>
            <a:endParaRPr b="0" lang="ru-RU" sz="149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7e6e6">
            <a:alpha val="44000"/>
          </a:srgbClr>
        </a:solidFill>
      </p:bgPr>
    </p:bg>
    <p:spTree>
      <p:nvGrpSpPr>
        <p:cNvPr id="1" name=""/>
        <p:cNvGrpSpPr/>
        <p:nvPr/>
      </p:nvGrpSpPr>
      <p:grpSpPr>
        <a:xfrm>
          <a:off x="0" y="0"/>
          <a:ext cx="0" cy="0"/>
          <a:chOff x="0" y="0"/>
          <a:chExt cx="0" cy="0"/>
        </a:xfrm>
      </p:grpSpPr>
      <p:sp>
        <p:nvSpPr>
          <p:cNvPr id="247" name="PlaceHolder 1"/>
          <p:cNvSpPr>
            <a:spLocks noGrp="1"/>
          </p:cNvSpPr>
          <p:nvPr>
            <p:ph type="dt"/>
          </p:nvPr>
        </p:nvSpPr>
        <p:spPr>
          <a:xfrm>
            <a:off x="692640" y="5255280"/>
            <a:ext cx="2267640" cy="301680"/>
          </a:xfrm>
          <a:prstGeom prst="rect">
            <a:avLst/>
          </a:prstGeom>
        </p:spPr>
        <p:txBody>
          <a:bodyPr anchor="ctr">
            <a:noAutofit/>
          </a:bodyPr>
          <a:p>
            <a:pPr>
              <a:lnSpc>
                <a:spcPct val="100000"/>
              </a:lnSpc>
            </a:pPr>
            <a:fld id="{2F1D3ED7-9616-4BFE-A09C-75EB473E2672}" type="datetime">
              <a:rPr b="0" lang="ru-RU" sz="1200" spc="-1" strike="noStrike">
                <a:solidFill>
                  <a:srgbClr val="8b8b8b"/>
                </a:solidFill>
                <a:latin typeface="Calibri"/>
              </a:rPr>
              <a:t>14.10.21</a:t>
            </a:fld>
            <a:endParaRPr b="0" lang="fr-FR" sz="1200" spc="-1" strike="noStrike">
              <a:latin typeface="Times New Roman"/>
            </a:endParaRPr>
          </a:p>
        </p:txBody>
      </p:sp>
      <p:sp>
        <p:nvSpPr>
          <p:cNvPr id="248" name="PlaceHolder 2"/>
          <p:cNvSpPr>
            <a:spLocks noGrp="1"/>
          </p:cNvSpPr>
          <p:nvPr>
            <p:ph type="ftr"/>
          </p:nvPr>
        </p:nvSpPr>
        <p:spPr>
          <a:xfrm>
            <a:off x="3338640" y="5255280"/>
            <a:ext cx="3401640" cy="301680"/>
          </a:xfrm>
          <a:prstGeom prst="rect">
            <a:avLst/>
          </a:prstGeom>
        </p:spPr>
        <p:txBody>
          <a:bodyPr anchor="ctr">
            <a:noAutofit/>
          </a:bodyPr>
          <a:p>
            <a:endParaRPr b="0" lang="fr-FR" sz="2400" spc="-1" strike="noStrike">
              <a:latin typeface="Times New Roman"/>
            </a:endParaRPr>
          </a:p>
        </p:txBody>
      </p:sp>
      <p:sp>
        <p:nvSpPr>
          <p:cNvPr id="249" name="PlaceHolder 3"/>
          <p:cNvSpPr>
            <a:spLocks noGrp="1"/>
          </p:cNvSpPr>
          <p:nvPr>
            <p:ph type="sldNum"/>
          </p:nvPr>
        </p:nvSpPr>
        <p:spPr>
          <a:xfrm>
            <a:off x="7118640" y="5255280"/>
            <a:ext cx="2267640" cy="301680"/>
          </a:xfrm>
          <a:prstGeom prst="rect">
            <a:avLst/>
          </a:prstGeom>
        </p:spPr>
        <p:txBody>
          <a:bodyPr anchor="ctr">
            <a:noAutofit/>
          </a:bodyPr>
          <a:p>
            <a:pPr algn="r">
              <a:lnSpc>
                <a:spcPct val="100000"/>
              </a:lnSpc>
            </a:pPr>
            <a:fld id="{33C050DF-EFD3-4930-BC54-7E67423C2F5B}" type="slidenum">
              <a:rPr b="0" lang="ru-RU" sz="1200" spc="-1" strike="noStrike">
                <a:solidFill>
                  <a:srgbClr val="8b8b8b"/>
                </a:solidFill>
                <a:latin typeface="Calibri"/>
              </a:rPr>
              <a:t>&lt;numéro&gt;</a:t>
            </a:fld>
            <a:endParaRPr b="0" lang="fr-FR" sz="1200" spc="-1" strike="noStrike">
              <a:latin typeface="Times New Roman"/>
            </a:endParaRPr>
          </a:p>
        </p:txBody>
      </p:sp>
      <p:sp>
        <p:nvSpPr>
          <p:cNvPr id="250" name="PlaceHolder 4"/>
          <p:cNvSpPr>
            <a:spLocks noGrp="1"/>
          </p:cNvSpPr>
          <p:nvPr>
            <p:ph type="body"/>
          </p:nvPr>
        </p:nvSpPr>
        <p:spPr>
          <a:xfrm>
            <a:off x="6249240" y="286920"/>
            <a:ext cx="3401640" cy="5095440"/>
          </a:xfrm>
          <a:prstGeom prst="rect">
            <a:avLst/>
          </a:prstGeom>
        </p:spPr>
        <p:txBody>
          <a:bodyPr lIns="0" rIns="0" tIns="0" bIns="0">
            <a:normAutofit/>
          </a:bodyPr>
          <a:p>
            <a:pPr marL="432000" indent="-324000">
              <a:spcBef>
                <a:spcPts val="1171"/>
              </a:spcBef>
              <a:buClr>
                <a:srgbClr val="000000"/>
              </a:buClr>
              <a:buSzPct val="45000"/>
              <a:buFont typeface="Wingdings" charset="2"/>
              <a:buChar char=""/>
            </a:pPr>
            <a:r>
              <a:rPr b="0" lang="ru-RU" sz="1990" spc="-1" strike="noStrike">
                <a:solidFill>
                  <a:srgbClr val="000000"/>
                </a:solidFill>
                <a:latin typeface="Century Gothic"/>
              </a:rPr>
              <a:t>Cliquez pour éditer le format du plan de texte</a:t>
            </a:r>
            <a:endParaRPr b="0" lang="ru-RU" sz="1990" spc="-1" strike="noStrike">
              <a:solidFill>
                <a:srgbClr val="000000"/>
              </a:solidFill>
              <a:latin typeface="Century Gothic"/>
            </a:endParaRPr>
          </a:p>
          <a:p>
            <a:pPr lvl="1" marL="864000" indent="-324000">
              <a:spcBef>
                <a:spcPts val="935"/>
              </a:spcBef>
              <a:buClr>
                <a:srgbClr val="000000"/>
              </a:buClr>
              <a:buSzPct val="75000"/>
              <a:buFont typeface="Symbol" charset="2"/>
              <a:buChar char=""/>
            </a:pPr>
            <a:r>
              <a:rPr b="0" lang="ru-RU" sz="1490" spc="-1" strike="noStrike">
                <a:solidFill>
                  <a:srgbClr val="000000"/>
                </a:solidFill>
                <a:latin typeface="Century Gothic"/>
              </a:rPr>
              <a:t>Second niveau de plan</a:t>
            </a:r>
            <a:endParaRPr b="0" lang="ru-RU" sz="1490" spc="-1" strike="noStrike">
              <a:solidFill>
                <a:srgbClr val="000000"/>
              </a:solidFill>
              <a:latin typeface="Century Gothic"/>
            </a:endParaRPr>
          </a:p>
          <a:p>
            <a:pPr lvl="2" marL="1296000" indent="-288000">
              <a:spcBef>
                <a:spcPts val="700"/>
              </a:spcBef>
              <a:buClr>
                <a:srgbClr val="000000"/>
              </a:buClr>
              <a:buSzPct val="45000"/>
              <a:buFont typeface="Wingdings" charset="2"/>
              <a:buChar char=""/>
            </a:pPr>
            <a:r>
              <a:rPr b="0" lang="ru-RU" sz="1320" spc="-1" strike="noStrike">
                <a:solidFill>
                  <a:srgbClr val="000000"/>
                </a:solidFill>
                <a:latin typeface="Century Gothic"/>
              </a:rPr>
              <a:t>Troisième niveau de plan</a:t>
            </a:r>
            <a:endParaRPr b="0" lang="ru-RU" sz="1320" spc="-1" strike="noStrike">
              <a:solidFill>
                <a:srgbClr val="000000"/>
              </a:solidFill>
              <a:latin typeface="Century Gothic"/>
            </a:endParaRPr>
          </a:p>
          <a:p>
            <a:pPr lvl="3" marL="1728000" indent="-216000">
              <a:spcBef>
                <a:spcPts val="468"/>
              </a:spcBef>
              <a:buClr>
                <a:srgbClr val="000000"/>
              </a:buClr>
              <a:buSzPct val="75000"/>
              <a:buFont typeface="Symbol" charset="2"/>
              <a:buChar char=""/>
            </a:pPr>
            <a:r>
              <a:rPr b="0" lang="ru-RU" sz="1490" spc="-1" strike="noStrike">
                <a:solidFill>
                  <a:srgbClr val="000000"/>
                </a:solidFill>
                <a:latin typeface="Candara Light"/>
              </a:rPr>
              <a:t>Quatrième niveau de plan</a:t>
            </a:r>
            <a:endParaRPr b="0" lang="ru-RU" sz="1490" spc="-1" strike="noStrike">
              <a:solidFill>
                <a:srgbClr val="000000"/>
              </a:solidFill>
              <a:latin typeface="Candara Light"/>
            </a:endParaRPr>
          </a:p>
          <a:p>
            <a:pPr lvl="4" marL="2160000" indent="-216000">
              <a:spcBef>
                <a:spcPts val="232"/>
              </a:spcBef>
              <a:buClr>
                <a:srgbClr val="000000"/>
              </a:buClr>
              <a:buSzPct val="45000"/>
              <a:buFont typeface="Wingdings" charset="2"/>
              <a:buChar char=""/>
            </a:pPr>
            <a:r>
              <a:rPr b="0" lang="ru-RU" sz="1650" spc="-1" strike="noStrike">
                <a:solidFill>
                  <a:srgbClr val="000000"/>
                </a:solidFill>
                <a:latin typeface="Candara Light"/>
              </a:rPr>
              <a:t>Cinquième niveau de plan</a:t>
            </a:r>
            <a:endParaRPr b="0" lang="ru-RU" sz="1650" spc="-1" strike="noStrike">
              <a:solidFill>
                <a:srgbClr val="000000"/>
              </a:solidFill>
              <a:latin typeface="Candara Light"/>
            </a:endParaRPr>
          </a:p>
          <a:p>
            <a:pPr lvl="5" marL="2592000" indent="-216000">
              <a:spcBef>
                <a:spcPts val="232"/>
              </a:spcBef>
              <a:buClr>
                <a:srgbClr val="000000"/>
              </a:buClr>
              <a:buSzPct val="45000"/>
              <a:buFont typeface="Wingdings" charset="2"/>
              <a:buChar char=""/>
            </a:pPr>
            <a:r>
              <a:rPr b="0" lang="ru-RU" sz="1650" spc="-1" strike="noStrike">
                <a:solidFill>
                  <a:srgbClr val="000000"/>
                </a:solidFill>
                <a:latin typeface="Candara Light"/>
              </a:rPr>
              <a:t>Sixième niveau de plan</a:t>
            </a:r>
            <a:endParaRPr b="0" lang="ru-RU" sz="1650" spc="-1" strike="noStrike">
              <a:solidFill>
                <a:srgbClr val="000000"/>
              </a:solidFill>
              <a:latin typeface="Candara Light"/>
            </a:endParaRPr>
          </a:p>
          <a:p>
            <a:pPr lvl="6" marL="3024000" indent="-216000">
              <a:spcBef>
                <a:spcPts val="232"/>
              </a:spcBef>
              <a:buClr>
                <a:srgbClr val="000000"/>
              </a:buClr>
              <a:buSzPct val="45000"/>
              <a:buFont typeface="Wingdings" charset="2"/>
              <a:buChar char=""/>
            </a:pPr>
            <a:r>
              <a:rPr b="0" lang="ru-RU" sz="1650" spc="-1" strike="noStrike">
                <a:solidFill>
                  <a:srgbClr val="000000"/>
                </a:solidFill>
                <a:latin typeface="Candara Light"/>
              </a:rPr>
              <a:t>Septième niveau de plan</a:t>
            </a:r>
            <a:endParaRPr b="0" lang="ru-RU" sz="1650" spc="-1" strike="noStrike">
              <a:solidFill>
                <a:srgbClr val="000000"/>
              </a:solidFill>
              <a:latin typeface="Candara Light"/>
            </a:endParaRPr>
          </a:p>
        </p:txBody>
      </p:sp>
      <p:sp>
        <p:nvSpPr>
          <p:cNvPr id="251" name="PlaceHolder 5"/>
          <p:cNvSpPr>
            <a:spLocks noGrp="1"/>
          </p:cNvSpPr>
          <p:nvPr>
            <p:ph type="title"/>
          </p:nvPr>
        </p:nvSpPr>
        <p:spPr>
          <a:xfrm>
            <a:off x="503640" y="226080"/>
            <a:ext cx="9071640" cy="946440"/>
          </a:xfrm>
          <a:prstGeom prst="rect">
            <a:avLst/>
          </a:prstGeom>
        </p:spPr>
        <p:txBody>
          <a:bodyPr lIns="0" rIns="0" tIns="0" bIns="0" anchor="ctr">
            <a:noAutofit/>
          </a:bodyPr>
          <a:p>
            <a:r>
              <a:rPr b="0" lang="ru-RU" sz="1490" spc="-1" strike="noStrike">
                <a:solidFill>
                  <a:srgbClr val="000000"/>
                </a:solidFill>
                <a:latin typeface="Calibri"/>
              </a:rPr>
              <a:t>Cliquez pour éditer le format du texte-titre</a:t>
            </a:r>
            <a:endParaRPr b="0" lang="ru-RU" sz="149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4.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7.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3.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3.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6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
          <p:cNvSpPr/>
          <p:nvPr/>
        </p:nvSpPr>
        <p:spPr>
          <a:xfrm>
            <a:off x="0" y="0"/>
            <a:ext cx="10080000" cy="5670000"/>
          </a:xfrm>
          <a:prstGeom prst="rect">
            <a:avLst/>
          </a:prstGeom>
          <a:solidFill>
            <a:srgbClr val="f1fd91"/>
          </a:solidFill>
          <a:ln w="0">
            <a:solidFill>
              <a:srgbClr val="3465a4"/>
            </a:solidFill>
          </a:ln>
        </p:spPr>
        <p:style>
          <a:lnRef idx="0"/>
          <a:fillRef idx="0"/>
          <a:effectRef idx="0"/>
          <a:fontRef idx="minor"/>
        </p:style>
      </p:sp>
      <p:sp>
        <p:nvSpPr>
          <p:cNvPr id="289" name="Заголовок 2_1"/>
          <p:cNvSpPr txBox="1"/>
          <p:nvPr/>
        </p:nvSpPr>
        <p:spPr>
          <a:xfrm>
            <a:off x="2259720" y="2092680"/>
            <a:ext cx="5727240" cy="747000"/>
          </a:xfrm>
          <a:prstGeom prst="rect">
            <a:avLst/>
          </a:prstGeom>
          <a:noFill/>
          <a:ln w="0">
            <a:noFill/>
          </a:ln>
        </p:spPr>
        <p:txBody>
          <a:bodyPr anchor="b">
            <a:normAutofit fontScale="35000"/>
          </a:bodyPr>
          <a:p>
            <a:pPr algn="ctr">
              <a:lnSpc>
                <a:spcPct val="90000"/>
              </a:lnSpc>
            </a:pPr>
            <a:r>
              <a:rPr b="0" lang="fr-FR" sz="4800" spc="-1" strike="noStrike">
                <a:solidFill>
                  <a:srgbClr val="000000"/>
                </a:solidFill>
                <a:latin typeface="Roboto"/>
              </a:rPr>
              <a:t>Les mécanismes </a:t>
            </a:r>
            <a:r>
              <a:rPr b="0" lang="fr-FR" sz="4800" spc="-1" strike="noStrike">
                <a:solidFill>
                  <a:srgbClr val="000000"/>
                </a:solidFill>
                <a:latin typeface="Roboto Thin"/>
              </a:rPr>
              <a:t>de coordination</a:t>
            </a:r>
            <a:endParaRPr b="0" lang="ru-RU" sz="4800" spc="-1" strike="noStrike">
              <a:solidFill>
                <a:srgbClr val="000000"/>
              </a:solidFill>
              <a:latin typeface="Calibri"/>
            </a:endParaRPr>
          </a:p>
        </p:txBody>
      </p:sp>
      <p:sp>
        <p:nvSpPr>
          <p:cNvPr id="290" name="Подзаголовок 3_1"/>
          <p:cNvSpPr txBox="1"/>
          <p:nvPr/>
        </p:nvSpPr>
        <p:spPr>
          <a:xfrm>
            <a:off x="3990960" y="2949840"/>
            <a:ext cx="2264760" cy="298800"/>
          </a:xfrm>
          <a:prstGeom prst="rect">
            <a:avLst/>
          </a:prstGeom>
          <a:noFill/>
          <a:ln w="0">
            <a:noFill/>
          </a:ln>
        </p:spPr>
        <p:txBody>
          <a:bodyPr>
            <a:normAutofit/>
          </a:bodyPr>
          <a:p>
            <a:pPr algn="ctr">
              <a:lnSpc>
                <a:spcPct val="90000"/>
              </a:lnSpc>
              <a:spcBef>
                <a:spcPts val="1001"/>
              </a:spcBef>
              <a:tabLst>
                <a:tab algn="l" pos="0"/>
              </a:tabLst>
            </a:pPr>
            <a:r>
              <a:rPr b="0" lang="fr-FR" sz="1600" spc="-1" strike="noStrike">
                <a:solidFill>
                  <a:srgbClr val="000000"/>
                </a:solidFill>
                <a:latin typeface="Candara Light"/>
              </a:rPr>
              <a:t>Selon Mintzberg</a:t>
            </a: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
          <p:cNvSpPr/>
          <p:nvPr/>
        </p:nvSpPr>
        <p:spPr>
          <a:xfrm>
            <a:off x="0" y="0"/>
            <a:ext cx="10080000" cy="5670000"/>
          </a:xfrm>
          <a:prstGeom prst="rect">
            <a:avLst/>
          </a:prstGeom>
          <a:solidFill>
            <a:srgbClr val="f1fd91"/>
          </a:solidFill>
          <a:ln w="0">
            <a:solidFill>
              <a:srgbClr val="3465a4"/>
            </a:solidFill>
          </a:ln>
        </p:spPr>
        <p:style>
          <a:lnRef idx="0"/>
          <a:fillRef idx="0"/>
          <a:effectRef idx="0"/>
          <a:fontRef idx="minor"/>
        </p:style>
      </p:sp>
      <p:grpSp>
        <p:nvGrpSpPr>
          <p:cNvPr id="292" name="Группа 4_1"/>
          <p:cNvGrpSpPr/>
          <p:nvPr/>
        </p:nvGrpSpPr>
        <p:grpSpPr>
          <a:xfrm>
            <a:off x="855000" y="907560"/>
            <a:ext cx="5317200" cy="3854160"/>
            <a:chOff x="855000" y="907560"/>
            <a:chExt cx="5317200" cy="3854160"/>
          </a:xfrm>
        </p:grpSpPr>
        <p:sp>
          <p:nvSpPr>
            <p:cNvPr id="293" name="Прямоугольник 5_1"/>
            <p:cNvSpPr/>
            <p:nvPr/>
          </p:nvSpPr>
          <p:spPr>
            <a:xfrm>
              <a:off x="855000" y="907560"/>
              <a:ext cx="4981680" cy="3854160"/>
            </a:xfrm>
            <a:prstGeom prst="rect">
              <a:avLst/>
            </a:prstGeom>
            <a:solidFill>
              <a:srgbClr val="e7e6e6"/>
            </a:solidFill>
            <a:ln w="12600">
              <a:noFill/>
            </a:ln>
          </p:spPr>
          <p:style>
            <a:lnRef idx="0"/>
            <a:fillRef idx="0"/>
            <a:effectRef idx="0"/>
            <a:fontRef idx="minor"/>
          </p:style>
        </p:sp>
        <p:sp>
          <p:nvSpPr>
            <p:cNvPr id="294" name="Прямоугольник 6_1"/>
            <p:cNvSpPr/>
            <p:nvPr/>
          </p:nvSpPr>
          <p:spPr>
            <a:xfrm>
              <a:off x="5664600" y="907560"/>
              <a:ext cx="507600" cy="3854160"/>
            </a:xfrm>
            <a:prstGeom prst="rect">
              <a:avLst/>
            </a:prstGeom>
            <a:solidFill>
              <a:srgbClr val="252b3b"/>
            </a:solidFill>
            <a:ln w="12600">
              <a:noFill/>
            </a:ln>
          </p:spPr>
          <p:style>
            <a:lnRef idx="0"/>
            <a:fillRef idx="0"/>
            <a:effectRef idx="0"/>
            <a:fontRef idx="minor"/>
          </p:style>
        </p:sp>
      </p:grpSp>
      <p:sp>
        <p:nvSpPr>
          <p:cNvPr id="295" name="TextBox 7_1"/>
          <p:cNvSpPr/>
          <p:nvPr/>
        </p:nvSpPr>
        <p:spPr>
          <a:xfrm>
            <a:off x="1171080" y="1356480"/>
            <a:ext cx="3748320" cy="5162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800" spc="-1" strike="noStrike">
                <a:solidFill>
                  <a:srgbClr val="000000"/>
                </a:solidFill>
                <a:latin typeface="Roboto"/>
              </a:rPr>
              <a:t>Henri Mintzberg</a:t>
            </a:r>
            <a:endParaRPr b="0" lang="fr-FR" sz="2800" spc="-1" strike="noStrike">
              <a:latin typeface="Roboto"/>
            </a:endParaRPr>
          </a:p>
        </p:txBody>
      </p:sp>
      <p:sp>
        <p:nvSpPr>
          <p:cNvPr id="296" name="TextBox 8_1"/>
          <p:cNvSpPr/>
          <p:nvPr/>
        </p:nvSpPr>
        <p:spPr>
          <a:xfrm>
            <a:off x="1171080" y="2436120"/>
            <a:ext cx="4177080" cy="12254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490" spc="-1" strike="noStrike">
                <a:solidFill>
                  <a:srgbClr val="000000"/>
                </a:solidFill>
                <a:latin typeface="Roboto Thin"/>
              </a:rPr>
              <a:t>C’est un universitaire canadien qui concentre son travail de management sur l'emploi du temps des cadres dirigeants, l'efficacité managériale, la structure des organisations, le pouvoir, la planification stratégique, etc.</a:t>
            </a:r>
            <a:endParaRPr b="0" lang="fr-FR" sz="1490" spc="-1" strike="noStrike">
              <a:latin typeface="Roboto Thin"/>
            </a:endParaRPr>
          </a:p>
        </p:txBody>
      </p:sp>
      <p:pic>
        <p:nvPicPr>
          <p:cNvPr id="297" name="" descr=""/>
          <p:cNvPicPr/>
          <p:nvPr/>
        </p:nvPicPr>
        <p:blipFill>
          <a:blip r:embed="rId1"/>
          <a:stretch/>
        </p:blipFill>
        <p:spPr>
          <a:xfrm>
            <a:off x="6480000" y="1073880"/>
            <a:ext cx="2515680" cy="35222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
          <p:cNvSpPr/>
          <p:nvPr/>
        </p:nvSpPr>
        <p:spPr>
          <a:xfrm>
            <a:off x="0" y="0"/>
            <a:ext cx="10080000" cy="5670000"/>
          </a:xfrm>
          <a:prstGeom prst="rect">
            <a:avLst/>
          </a:prstGeom>
          <a:solidFill>
            <a:srgbClr val="f1fd91"/>
          </a:solidFill>
          <a:ln w="0">
            <a:solidFill>
              <a:srgbClr val="3465a4"/>
            </a:solidFill>
          </a:ln>
        </p:spPr>
        <p:style>
          <a:lnRef idx="0"/>
          <a:fillRef idx="0"/>
          <a:effectRef idx="0"/>
          <a:fontRef idx="minor"/>
        </p:style>
      </p:sp>
      <p:sp>
        <p:nvSpPr>
          <p:cNvPr id="299" name="TextBox 4_1"/>
          <p:cNvSpPr/>
          <p:nvPr/>
        </p:nvSpPr>
        <p:spPr>
          <a:xfrm>
            <a:off x="771480" y="3194280"/>
            <a:ext cx="5039640" cy="1186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2400" spc="-1" strike="noStrike">
                <a:solidFill>
                  <a:srgbClr val="000000"/>
                </a:solidFill>
                <a:latin typeface="Roboto Thin"/>
              </a:rPr>
              <a:t>Tous les mécanismes qui suivent sont basés sur la structure de l’entreprise comme celle là =&gt;</a:t>
            </a:r>
            <a:endParaRPr b="0" lang="fr-FR" sz="2400" spc="-1" strike="noStrike">
              <a:solidFill>
                <a:srgbClr val="000000"/>
              </a:solidFill>
              <a:latin typeface="Roboto Thin"/>
            </a:endParaRPr>
          </a:p>
        </p:txBody>
      </p:sp>
      <p:sp>
        <p:nvSpPr>
          <p:cNvPr id="300" name="TextBox 5_1"/>
          <p:cNvSpPr/>
          <p:nvPr/>
        </p:nvSpPr>
        <p:spPr>
          <a:xfrm>
            <a:off x="771480" y="1177560"/>
            <a:ext cx="5039640" cy="9428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2800" spc="-1" strike="noStrike">
                <a:solidFill>
                  <a:srgbClr val="000000"/>
                </a:solidFill>
                <a:latin typeface="Roboto"/>
              </a:rPr>
              <a:t>Les 6 mécanismes de coordination selon Mintzberg</a:t>
            </a:r>
            <a:endParaRPr b="0" lang="fr-FR" sz="2800" spc="-1" strike="noStrike">
              <a:solidFill>
                <a:srgbClr val="000000"/>
              </a:solidFill>
              <a:latin typeface="Roboto"/>
            </a:endParaRPr>
          </a:p>
        </p:txBody>
      </p:sp>
      <p:sp>
        <p:nvSpPr>
          <p:cNvPr id="301" name="Прямая соединительная линия 6_1"/>
          <p:cNvSpPr/>
          <p:nvPr/>
        </p:nvSpPr>
        <p:spPr>
          <a:xfrm>
            <a:off x="566640" y="3194280"/>
            <a:ext cx="360" cy="1603080"/>
          </a:xfrm>
          <a:prstGeom prst="line">
            <a:avLst/>
          </a:prstGeom>
          <a:ln w="44280">
            <a:solidFill>
              <a:srgbClr val="000000"/>
            </a:solidFill>
            <a:miter/>
          </a:ln>
        </p:spPr>
        <p:style>
          <a:lnRef idx="0"/>
          <a:fillRef idx="0"/>
          <a:effectRef idx="0"/>
          <a:fontRef idx="minor"/>
        </p:style>
      </p:sp>
      <p:pic>
        <p:nvPicPr>
          <p:cNvPr id="302" name="" descr=""/>
          <p:cNvPicPr/>
          <p:nvPr/>
        </p:nvPicPr>
        <p:blipFill>
          <a:blip r:embed="rId1"/>
          <a:stretch/>
        </p:blipFill>
        <p:spPr>
          <a:xfrm>
            <a:off x="6120000" y="360"/>
            <a:ext cx="4008240" cy="5669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
          <p:cNvSpPr/>
          <p:nvPr/>
        </p:nvSpPr>
        <p:spPr>
          <a:xfrm>
            <a:off x="0" y="0"/>
            <a:ext cx="10080000" cy="5670000"/>
          </a:xfrm>
          <a:prstGeom prst="rect">
            <a:avLst/>
          </a:prstGeom>
          <a:solidFill>
            <a:srgbClr val="f1fd91"/>
          </a:solidFill>
          <a:ln w="0">
            <a:solidFill>
              <a:srgbClr val="3465a4"/>
            </a:solidFill>
          </a:ln>
        </p:spPr>
        <p:style>
          <a:lnRef idx="0"/>
          <a:fillRef idx="0"/>
          <a:effectRef idx="0"/>
          <a:fontRef idx="minor"/>
        </p:style>
      </p:sp>
      <p:sp>
        <p:nvSpPr>
          <p:cNvPr id="304" name="Прямоугольник 3"/>
          <p:cNvSpPr/>
          <p:nvPr/>
        </p:nvSpPr>
        <p:spPr>
          <a:xfrm>
            <a:off x="3071520" y="598680"/>
            <a:ext cx="3748320" cy="4488120"/>
          </a:xfrm>
          <a:prstGeom prst="rect">
            <a:avLst/>
          </a:prstGeom>
          <a:noFill/>
          <a:ln w="76320">
            <a:solidFill>
              <a:srgbClr val="252b3b"/>
            </a:solidFill>
            <a:miter/>
          </a:ln>
        </p:spPr>
        <p:style>
          <a:lnRef idx="0"/>
          <a:fillRef idx="0"/>
          <a:effectRef idx="0"/>
          <a:fontRef idx="minor"/>
        </p:style>
      </p:sp>
      <p:sp>
        <p:nvSpPr>
          <p:cNvPr id="305" name="TextBox 5_2"/>
          <p:cNvSpPr/>
          <p:nvPr/>
        </p:nvSpPr>
        <p:spPr>
          <a:xfrm>
            <a:off x="3252600" y="876960"/>
            <a:ext cx="3001680" cy="42552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en-US" sz="2200" spc="-1" strike="noStrike">
                <a:solidFill>
                  <a:srgbClr val="000000"/>
                </a:solidFill>
                <a:latin typeface="Roboto"/>
              </a:rPr>
              <a:t>La supervision directe</a:t>
            </a:r>
            <a:endParaRPr b="0" lang="fr-FR" sz="2200" spc="-1" strike="noStrike">
              <a:latin typeface="Roboto"/>
            </a:endParaRPr>
          </a:p>
        </p:txBody>
      </p:sp>
      <p:sp>
        <p:nvSpPr>
          <p:cNvPr id="306" name="TextBox 7_2"/>
          <p:cNvSpPr/>
          <p:nvPr/>
        </p:nvSpPr>
        <p:spPr>
          <a:xfrm>
            <a:off x="3252600" y="1587960"/>
            <a:ext cx="3385800" cy="1680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90" spc="-1" strike="noStrike">
                <a:latin typeface="Roboto Thin"/>
              </a:rPr>
              <a:t>Ce mécanisme de coordination est généralement utilisée dans des entreprises avec une structure simple. En effet, avec la supervision directe un supérieur hiérarchique confie et contrôle directement le travail à d’un subordonné.</a:t>
            </a:r>
            <a:endParaRPr b="0" lang="fr-FR" sz="1490" spc="-1" strike="noStrike">
              <a:latin typeface="Roboto Thin"/>
            </a:endParaRPr>
          </a:p>
        </p:txBody>
      </p:sp>
      <p:pic>
        <p:nvPicPr>
          <p:cNvPr id="307" name="" descr=""/>
          <p:cNvPicPr/>
          <p:nvPr/>
        </p:nvPicPr>
        <p:blipFill>
          <a:blip r:embed="rId1"/>
          <a:stretch/>
        </p:blipFill>
        <p:spPr>
          <a:xfrm>
            <a:off x="4610520" y="4066560"/>
            <a:ext cx="858960" cy="8589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
          <p:cNvSpPr/>
          <p:nvPr/>
        </p:nvSpPr>
        <p:spPr>
          <a:xfrm>
            <a:off x="0" y="0"/>
            <a:ext cx="10080000" cy="5670000"/>
          </a:xfrm>
          <a:prstGeom prst="rect">
            <a:avLst/>
          </a:prstGeom>
          <a:solidFill>
            <a:srgbClr val="f1fd91"/>
          </a:solidFill>
          <a:ln w="0">
            <a:solidFill>
              <a:srgbClr val="3465a4"/>
            </a:solidFill>
          </a:ln>
        </p:spPr>
        <p:style>
          <a:lnRef idx="0"/>
          <a:fillRef idx="0"/>
          <a:effectRef idx="0"/>
          <a:fontRef idx="minor"/>
        </p:style>
      </p:sp>
      <p:sp>
        <p:nvSpPr>
          <p:cNvPr id="309" name="TextBox 4_2"/>
          <p:cNvSpPr/>
          <p:nvPr/>
        </p:nvSpPr>
        <p:spPr>
          <a:xfrm>
            <a:off x="771480" y="2474280"/>
            <a:ext cx="5039640" cy="16880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500" spc="-1" strike="noStrike">
                <a:latin typeface="Roboto Thin"/>
              </a:rPr>
              <a:t>L’ajustement mutuel se définit par la coordination via une communication dite informelle. C’est pour ces raisons que ces mécanismes de coordination sont généralement présents dans les structures adhocratiques. Il s’agit d’entreprises innovantes comme les start-ups où les missions confiées sont complexes et nécessites des compétences élevées.</a:t>
            </a:r>
            <a:endParaRPr b="0" lang="fr-FR" sz="1500" spc="-1" strike="noStrike">
              <a:latin typeface="Arial"/>
            </a:endParaRPr>
          </a:p>
        </p:txBody>
      </p:sp>
      <p:sp>
        <p:nvSpPr>
          <p:cNvPr id="310" name="TextBox 5_4"/>
          <p:cNvSpPr/>
          <p:nvPr/>
        </p:nvSpPr>
        <p:spPr>
          <a:xfrm>
            <a:off x="771480" y="1177560"/>
            <a:ext cx="5039640" cy="485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2600" spc="-1" strike="noStrike">
                <a:solidFill>
                  <a:srgbClr val="000000"/>
                </a:solidFill>
                <a:latin typeface="Roboto"/>
              </a:rPr>
              <a:t>Ajustement mutuel</a:t>
            </a:r>
            <a:endParaRPr b="0" lang="fr-FR" sz="2600" spc="-1" strike="noStrike">
              <a:solidFill>
                <a:srgbClr val="000000"/>
              </a:solidFill>
              <a:latin typeface="Roboto"/>
            </a:endParaRPr>
          </a:p>
        </p:txBody>
      </p:sp>
      <p:sp>
        <p:nvSpPr>
          <p:cNvPr id="311" name="Прямая соединительная линия 6_2"/>
          <p:cNvSpPr/>
          <p:nvPr/>
        </p:nvSpPr>
        <p:spPr>
          <a:xfrm>
            <a:off x="566640" y="2474280"/>
            <a:ext cx="360" cy="1603080"/>
          </a:xfrm>
          <a:prstGeom prst="line">
            <a:avLst/>
          </a:prstGeom>
          <a:ln w="44280">
            <a:solidFill>
              <a:srgbClr val="000000"/>
            </a:solidFill>
            <a:miter/>
          </a:ln>
        </p:spPr>
        <p:style>
          <a:lnRef idx="0"/>
          <a:fillRef idx="0"/>
          <a:effectRef idx="0"/>
          <a:fontRef idx="minor"/>
        </p:style>
      </p:sp>
      <p:pic>
        <p:nvPicPr>
          <p:cNvPr id="312" name="" descr=""/>
          <p:cNvPicPr/>
          <p:nvPr/>
        </p:nvPicPr>
        <p:blipFill>
          <a:blip r:embed="rId1"/>
          <a:stretch/>
        </p:blipFill>
        <p:spPr>
          <a:xfrm>
            <a:off x="7740000" y="1900440"/>
            <a:ext cx="1869120" cy="18691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
          <p:cNvSpPr/>
          <p:nvPr/>
        </p:nvSpPr>
        <p:spPr>
          <a:xfrm>
            <a:off x="0" y="0"/>
            <a:ext cx="10080000" cy="5670000"/>
          </a:xfrm>
          <a:prstGeom prst="rect">
            <a:avLst/>
          </a:prstGeom>
          <a:solidFill>
            <a:srgbClr val="f1fd91"/>
          </a:solidFill>
          <a:ln w="0">
            <a:solidFill>
              <a:srgbClr val="3465a4"/>
            </a:solidFill>
          </a:ln>
        </p:spPr>
        <p:style>
          <a:lnRef idx="0"/>
          <a:fillRef idx="0"/>
          <a:effectRef idx="0"/>
          <a:fontRef idx="minor"/>
        </p:style>
      </p:sp>
      <p:sp>
        <p:nvSpPr>
          <p:cNvPr id="314" name="Прямоугольник 3_1"/>
          <p:cNvSpPr/>
          <p:nvPr/>
        </p:nvSpPr>
        <p:spPr>
          <a:xfrm>
            <a:off x="3071520" y="598680"/>
            <a:ext cx="3748320" cy="4488120"/>
          </a:xfrm>
          <a:prstGeom prst="rect">
            <a:avLst/>
          </a:prstGeom>
          <a:noFill/>
          <a:ln w="76320">
            <a:solidFill>
              <a:srgbClr val="252b3b"/>
            </a:solidFill>
            <a:miter/>
          </a:ln>
        </p:spPr>
        <p:style>
          <a:lnRef idx="0"/>
          <a:fillRef idx="0"/>
          <a:effectRef idx="0"/>
          <a:fontRef idx="minor"/>
        </p:style>
      </p:sp>
      <p:sp>
        <p:nvSpPr>
          <p:cNvPr id="315" name="TextBox 5_5"/>
          <p:cNvSpPr/>
          <p:nvPr/>
        </p:nvSpPr>
        <p:spPr>
          <a:xfrm>
            <a:off x="3252600" y="876960"/>
            <a:ext cx="3001680" cy="75996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en-US" sz="2200" spc="-1" strike="noStrike">
                <a:solidFill>
                  <a:srgbClr val="000000"/>
                </a:solidFill>
                <a:latin typeface="Roboto"/>
              </a:rPr>
              <a:t>La standardisation des procédures</a:t>
            </a:r>
            <a:endParaRPr b="0" lang="fr-FR" sz="2200" spc="-1" strike="noStrike">
              <a:latin typeface="Roboto"/>
            </a:endParaRPr>
          </a:p>
        </p:txBody>
      </p:sp>
      <p:sp>
        <p:nvSpPr>
          <p:cNvPr id="316" name="TextBox 7_4"/>
          <p:cNvSpPr/>
          <p:nvPr/>
        </p:nvSpPr>
        <p:spPr>
          <a:xfrm>
            <a:off x="3252600" y="1947960"/>
            <a:ext cx="3385800" cy="1680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90" spc="-1" strike="noStrike">
                <a:latin typeface="Roboto Thin"/>
              </a:rPr>
              <a:t>Ce mécanisme de coordination se retrouve dans les entreprises où les tâches sont assez répétitives, on parle de structure bureaucratique mécaniste. Les missions à réaliser sont formalisés. L’autonomie est dans ce cas très faible et il y est très difficile d’innover.</a:t>
            </a:r>
            <a:endParaRPr b="0" lang="fr-FR" sz="1490" spc="-1" strike="noStrike">
              <a:latin typeface="Roboto Thin"/>
            </a:endParaRPr>
          </a:p>
        </p:txBody>
      </p:sp>
      <p:pic>
        <p:nvPicPr>
          <p:cNvPr id="317" name="" descr=""/>
          <p:cNvPicPr/>
          <p:nvPr/>
        </p:nvPicPr>
        <p:blipFill>
          <a:blip r:embed="rId1"/>
          <a:stretch/>
        </p:blipFill>
        <p:spPr>
          <a:xfrm>
            <a:off x="4610520" y="4066560"/>
            <a:ext cx="858960" cy="8589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
          <p:cNvSpPr/>
          <p:nvPr/>
        </p:nvSpPr>
        <p:spPr>
          <a:xfrm>
            <a:off x="0" y="0"/>
            <a:ext cx="10080000" cy="5670000"/>
          </a:xfrm>
          <a:prstGeom prst="rect">
            <a:avLst/>
          </a:prstGeom>
          <a:solidFill>
            <a:srgbClr val="f1fd91"/>
          </a:solidFill>
          <a:ln w="0">
            <a:solidFill>
              <a:srgbClr val="3465a4"/>
            </a:solidFill>
          </a:ln>
        </p:spPr>
        <p:style>
          <a:lnRef idx="0"/>
          <a:fillRef idx="0"/>
          <a:effectRef idx="0"/>
          <a:fontRef idx="minor"/>
        </p:style>
      </p:sp>
      <p:sp>
        <p:nvSpPr>
          <p:cNvPr id="319" name="TextBox 4_0"/>
          <p:cNvSpPr/>
          <p:nvPr/>
        </p:nvSpPr>
        <p:spPr>
          <a:xfrm>
            <a:off x="771480" y="2474280"/>
            <a:ext cx="5039640" cy="1231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500" spc="-1" strike="noStrike">
                <a:latin typeface="Roboto Thin"/>
              </a:rPr>
              <a:t>La standardisation des résultats est différent de la standardisation des procédures. Dans ce cas il n’y a pas de procédures formalisées à suivre. La direction fixe les objectifs. Les salariés sont donc libres dans leur façon de travailler tant qu’ils arrivent à l’objectif.</a:t>
            </a:r>
            <a:endParaRPr b="0" lang="fr-FR" sz="1500" spc="-1" strike="noStrike">
              <a:latin typeface="Arial"/>
            </a:endParaRPr>
          </a:p>
        </p:txBody>
      </p:sp>
      <p:sp>
        <p:nvSpPr>
          <p:cNvPr id="320" name="TextBox 5_3"/>
          <p:cNvSpPr/>
          <p:nvPr/>
        </p:nvSpPr>
        <p:spPr>
          <a:xfrm>
            <a:off x="771480" y="1177560"/>
            <a:ext cx="5039640" cy="485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2600" spc="-1" strike="noStrike">
                <a:solidFill>
                  <a:srgbClr val="000000"/>
                </a:solidFill>
                <a:latin typeface="Roboto"/>
              </a:rPr>
              <a:t>Standardisation des résultats</a:t>
            </a:r>
            <a:endParaRPr b="0" lang="fr-FR" sz="2600" spc="-1" strike="noStrike">
              <a:solidFill>
                <a:srgbClr val="000000"/>
              </a:solidFill>
              <a:latin typeface="Roboto"/>
            </a:endParaRPr>
          </a:p>
        </p:txBody>
      </p:sp>
      <p:sp>
        <p:nvSpPr>
          <p:cNvPr id="321" name="Прямая соединительная линия 6_3"/>
          <p:cNvSpPr/>
          <p:nvPr/>
        </p:nvSpPr>
        <p:spPr>
          <a:xfrm>
            <a:off x="566640" y="2474280"/>
            <a:ext cx="360" cy="1603080"/>
          </a:xfrm>
          <a:prstGeom prst="line">
            <a:avLst/>
          </a:prstGeom>
          <a:ln w="44280">
            <a:solidFill>
              <a:srgbClr val="000000"/>
            </a:solidFill>
            <a:miter/>
          </a:ln>
        </p:spPr>
        <p:style>
          <a:lnRef idx="0"/>
          <a:fillRef idx="0"/>
          <a:effectRef idx="0"/>
          <a:fontRef idx="minor"/>
        </p:style>
      </p:sp>
      <p:pic>
        <p:nvPicPr>
          <p:cNvPr id="322" name="" descr=""/>
          <p:cNvPicPr/>
          <p:nvPr/>
        </p:nvPicPr>
        <p:blipFill>
          <a:blip r:embed="rId1"/>
          <a:stretch/>
        </p:blipFill>
        <p:spPr>
          <a:xfrm>
            <a:off x="7740000" y="1900440"/>
            <a:ext cx="1869120" cy="18691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
          <p:cNvSpPr/>
          <p:nvPr/>
        </p:nvSpPr>
        <p:spPr>
          <a:xfrm>
            <a:off x="0" y="0"/>
            <a:ext cx="10080000" cy="5670000"/>
          </a:xfrm>
          <a:prstGeom prst="rect">
            <a:avLst/>
          </a:prstGeom>
          <a:solidFill>
            <a:srgbClr val="f1fd91"/>
          </a:solidFill>
          <a:ln w="0">
            <a:solidFill>
              <a:srgbClr val="3465a4"/>
            </a:solidFill>
          </a:ln>
        </p:spPr>
        <p:style>
          <a:lnRef idx="0"/>
          <a:fillRef idx="0"/>
          <a:effectRef idx="0"/>
          <a:fontRef idx="minor"/>
        </p:style>
      </p:sp>
      <p:sp>
        <p:nvSpPr>
          <p:cNvPr id="324" name="Прямоугольник 3_0"/>
          <p:cNvSpPr/>
          <p:nvPr/>
        </p:nvSpPr>
        <p:spPr>
          <a:xfrm>
            <a:off x="3071520" y="598680"/>
            <a:ext cx="3748320" cy="4488120"/>
          </a:xfrm>
          <a:prstGeom prst="rect">
            <a:avLst/>
          </a:prstGeom>
          <a:noFill/>
          <a:ln w="76320">
            <a:solidFill>
              <a:srgbClr val="252b3b"/>
            </a:solidFill>
            <a:miter/>
          </a:ln>
        </p:spPr>
        <p:style>
          <a:lnRef idx="0"/>
          <a:fillRef idx="0"/>
          <a:effectRef idx="0"/>
          <a:fontRef idx="minor"/>
        </p:style>
      </p:sp>
      <p:sp>
        <p:nvSpPr>
          <p:cNvPr id="325" name="TextBox 5_6"/>
          <p:cNvSpPr/>
          <p:nvPr/>
        </p:nvSpPr>
        <p:spPr>
          <a:xfrm>
            <a:off x="3252600" y="876960"/>
            <a:ext cx="3001680" cy="75996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en-US" sz="2200" spc="-1" strike="noStrike">
                <a:solidFill>
                  <a:srgbClr val="000000"/>
                </a:solidFill>
                <a:latin typeface="Roboto"/>
              </a:rPr>
              <a:t>La standardisation des qualifications</a:t>
            </a:r>
            <a:endParaRPr b="0" lang="fr-FR" sz="2200" spc="-1" strike="noStrike">
              <a:latin typeface="Roboto"/>
            </a:endParaRPr>
          </a:p>
        </p:txBody>
      </p:sp>
      <p:sp>
        <p:nvSpPr>
          <p:cNvPr id="326" name="TextBox 7_3"/>
          <p:cNvSpPr/>
          <p:nvPr/>
        </p:nvSpPr>
        <p:spPr>
          <a:xfrm>
            <a:off x="3252600" y="1947960"/>
            <a:ext cx="3385800" cy="1906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490" spc="-1" strike="noStrike">
                <a:latin typeface="Roboto Thin"/>
              </a:rPr>
              <a:t>Cette standardisation repose sur une sélection des collaborateurs en fonction de formations biens précises. Cette standardisation est présente dans structures avec une bureaucratie professionnelle, c’est à dire que les collaborateurs disposent de grandes responsabilités.</a:t>
            </a:r>
            <a:endParaRPr b="0" lang="fr-FR" sz="1490" spc="-1" strike="noStrike">
              <a:latin typeface="Roboto Thin"/>
            </a:endParaRPr>
          </a:p>
        </p:txBody>
      </p:sp>
      <p:pic>
        <p:nvPicPr>
          <p:cNvPr id="327" name="" descr=""/>
          <p:cNvPicPr/>
          <p:nvPr/>
        </p:nvPicPr>
        <p:blipFill>
          <a:blip r:embed="rId1"/>
          <a:stretch/>
        </p:blipFill>
        <p:spPr>
          <a:xfrm>
            <a:off x="4610520" y="4066560"/>
            <a:ext cx="858960" cy="8589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
          <p:cNvSpPr/>
          <p:nvPr/>
        </p:nvSpPr>
        <p:spPr>
          <a:xfrm>
            <a:off x="0" y="0"/>
            <a:ext cx="10080000" cy="5670000"/>
          </a:xfrm>
          <a:prstGeom prst="rect">
            <a:avLst/>
          </a:prstGeom>
          <a:solidFill>
            <a:srgbClr val="f1fd91"/>
          </a:solidFill>
          <a:ln w="0">
            <a:solidFill>
              <a:srgbClr val="3465a4"/>
            </a:solidFill>
          </a:ln>
        </p:spPr>
        <p:style>
          <a:lnRef idx="0"/>
          <a:fillRef idx="0"/>
          <a:effectRef idx="0"/>
          <a:fontRef idx="minor"/>
        </p:style>
      </p:sp>
      <p:sp>
        <p:nvSpPr>
          <p:cNvPr id="329" name="TextBox 4_3"/>
          <p:cNvSpPr/>
          <p:nvPr/>
        </p:nvSpPr>
        <p:spPr>
          <a:xfrm>
            <a:off x="771480" y="2474280"/>
            <a:ext cx="5039640" cy="12315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1500" spc="-1" strike="noStrike">
                <a:latin typeface="Roboto Thin"/>
              </a:rPr>
              <a:t>La standardisation par les normes mais aussi les valeurs est présente dans les organisations missionnaires. La structure missionnaire signifie que les collaborateurs sont en accord avec les idéologies et les buts partagés par l’organisation.</a:t>
            </a:r>
            <a:endParaRPr b="0" lang="fr-FR" sz="1500" spc="-1" strike="noStrike">
              <a:latin typeface="Arial"/>
            </a:endParaRPr>
          </a:p>
        </p:txBody>
      </p:sp>
      <p:sp>
        <p:nvSpPr>
          <p:cNvPr id="330" name="TextBox 5_7"/>
          <p:cNvSpPr/>
          <p:nvPr/>
        </p:nvSpPr>
        <p:spPr>
          <a:xfrm>
            <a:off x="771480" y="1177560"/>
            <a:ext cx="5039640" cy="485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en-US" sz="2600" spc="-1" strike="noStrike">
                <a:solidFill>
                  <a:srgbClr val="000000"/>
                </a:solidFill>
                <a:latin typeface="Roboto"/>
              </a:rPr>
              <a:t>Standardisation des normes</a:t>
            </a:r>
            <a:endParaRPr b="0" lang="fr-FR" sz="2600" spc="-1" strike="noStrike">
              <a:solidFill>
                <a:srgbClr val="000000"/>
              </a:solidFill>
              <a:latin typeface="Roboto"/>
            </a:endParaRPr>
          </a:p>
        </p:txBody>
      </p:sp>
      <p:sp>
        <p:nvSpPr>
          <p:cNvPr id="331" name="Прямая соединительная линия 6_4"/>
          <p:cNvSpPr/>
          <p:nvPr/>
        </p:nvSpPr>
        <p:spPr>
          <a:xfrm>
            <a:off x="566640" y="2474280"/>
            <a:ext cx="360" cy="1603080"/>
          </a:xfrm>
          <a:prstGeom prst="line">
            <a:avLst/>
          </a:prstGeom>
          <a:ln w="44280">
            <a:solidFill>
              <a:srgbClr val="000000"/>
            </a:solidFill>
            <a:miter/>
          </a:ln>
        </p:spPr>
        <p:style>
          <a:lnRef idx="0"/>
          <a:fillRef idx="0"/>
          <a:effectRef idx="0"/>
          <a:fontRef idx="minor"/>
        </p:style>
      </p:sp>
      <p:pic>
        <p:nvPicPr>
          <p:cNvPr id="332" name="" descr=""/>
          <p:cNvPicPr/>
          <p:nvPr/>
        </p:nvPicPr>
        <p:blipFill>
          <a:blip r:embed="rId1"/>
          <a:stretch/>
        </p:blipFill>
        <p:spPr>
          <a:xfrm>
            <a:off x="7740000" y="1900440"/>
            <a:ext cx="1869120" cy="18691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68</TotalTime>
  <Application>LibreOffice/7.1.6.2$Windows_X86_64 LibreOffice_project/0e133318fcee89abacd6a7d077e292f1145735c3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2021-10-13T08:40:39Z</dcterms:created>
  <dc:creator/>
  <dc:description/>
  <dc:language>fr-FR</dc:language>
  <cp:lastModifiedBy/>
  <dcterms:modified xsi:type="dcterms:W3CDTF">2021-10-14T10:49:19Z</dcterms:modified>
  <cp:revision>13</cp:revision>
  <dc:subject/>
  <dc:title/>
</cp:coreProperties>
</file>